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7" r:id="rId2"/>
  </p:sldMasterIdLst>
  <p:notesMasterIdLst>
    <p:notesMasterId r:id="rId35"/>
  </p:notesMasterIdLst>
  <p:sldIdLst>
    <p:sldId id="264" r:id="rId3"/>
    <p:sldId id="257" r:id="rId4"/>
    <p:sldId id="258" r:id="rId5"/>
    <p:sldId id="267" r:id="rId6"/>
    <p:sldId id="303" r:id="rId7"/>
    <p:sldId id="302" r:id="rId8"/>
    <p:sldId id="306" r:id="rId9"/>
    <p:sldId id="304" r:id="rId10"/>
    <p:sldId id="305" r:id="rId11"/>
    <p:sldId id="307" r:id="rId12"/>
    <p:sldId id="308" r:id="rId13"/>
    <p:sldId id="309" r:id="rId14"/>
    <p:sldId id="276" r:id="rId15"/>
    <p:sldId id="277" r:id="rId16"/>
    <p:sldId id="278" r:id="rId17"/>
    <p:sldId id="287" r:id="rId18"/>
    <p:sldId id="310" r:id="rId19"/>
    <p:sldId id="311" r:id="rId20"/>
    <p:sldId id="288" r:id="rId21"/>
    <p:sldId id="289" r:id="rId22"/>
    <p:sldId id="290" r:id="rId23"/>
    <p:sldId id="291" r:id="rId24"/>
    <p:sldId id="292" r:id="rId25"/>
    <p:sldId id="293" r:id="rId26"/>
    <p:sldId id="298" r:id="rId27"/>
    <p:sldId id="284" r:id="rId28"/>
    <p:sldId id="296" r:id="rId29"/>
    <p:sldId id="297" r:id="rId30"/>
    <p:sldId id="299" r:id="rId31"/>
    <p:sldId id="300" r:id="rId32"/>
    <p:sldId id="263" r:id="rId33"/>
    <p:sldId id="312" r:id="rId3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useppe Puglisi" initials="GP"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380" y="-10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8610"/>
    </p:cViewPr>
  </p:sorterViewPr>
  <p:notesViewPr>
    <p:cSldViewPr>
      <p:cViewPr varScale="1">
        <p:scale>
          <a:sx n="79" d="100"/>
          <a:sy n="79" d="100"/>
        </p:scale>
        <p:origin x="-157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image" Target="../media/image22.gif"/><Relationship Id="rId1" Type="http://schemas.openxmlformats.org/officeDocument/2006/relationships/image" Target="../media/image21.jpeg"/><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gif"/><Relationship Id="rId4" Type="http://schemas.openxmlformats.org/officeDocument/2006/relationships/image" Target="../media/image24.jpe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1.jpeg"/><Relationship Id="rId7" Type="http://schemas.openxmlformats.org/officeDocument/2006/relationships/image" Target="../media/image27.jpeg"/><Relationship Id="rId12" Type="http://schemas.openxmlformats.org/officeDocument/2006/relationships/image" Target="../media/image24.jpeg"/><Relationship Id="rId2" Type="http://schemas.openxmlformats.org/officeDocument/2006/relationships/image" Target="../media/image32.jpeg"/><Relationship Id="rId1" Type="http://schemas.openxmlformats.org/officeDocument/2006/relationships/image" Target="../media/image23.jpeg"/><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gif"/><Relationship Id="rId4" Type="http://schemas.openxmlformats.org/officeDocument/2006/relationships/image" Target="../media/image22.gif"/><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816842-14E4-FA40-88B1-B3D260192475}" type="doc">
      <dgm:prSet loTypeId="urn:microsoft.com/office/officeart/2008/layout/HexagonCluster" loCatId="" qsTypeId="urn:microsoft.com/office/officeart/2005/8/quickstyle/3D9" qsCatId="3D" csTypeId="urn:microsoft.com/office/officeart/2005/8/colors/accent0_1" csCatId="mainScheme" phldr="1"/>
      <dgm:spPr/>
      <dgm:t>
        <a:bodyPr/>
        <a:lstStyle/>
        <a:p>
          <a:endParaRPr lang="it-IT"/>
        </a:p>
      </dgm:t>
    </dgm:pt>
    <dgm:pt modelId="{4B342C64-EAA4-D84D-9A66-3D58040D1E25}">
      <dgm:prSet phldrT="[Testo]" custT="1"/>
      <dgm:spPr>
        <a:solidFill>
          <a:schemeClr val="accent6">
            <a:lumMod val="50000"/>
          </a:schemeClr>
        </a:solidFill>
        <a:ln>
          <a:solidFill>
            <a:schemeClr val="dk1">
              <a:shade val="80000"/>
              <a:hueOff val="0"/>
              <a:satOff val="0"/>
              <a:lumOff val="0"/>
            </a:schemeClr>
          </a:solidFill>
        </a:ln>
      </dgm:spPr>
      <dgm:t>
        <a:bodyPr/>
        <a:lstStyle/>
        <a:p>
          <a:r>
            <a:rPr lang="it-IT" sz="2400" dirty="0" smtClean="0">
              <a:solidFill>
                <a:srgbClr val="FFFFFF"/>
              </a:solidFill>
            </a:rPr>
            <a:t>TCS </a:t>
          </a:r>
          <a:r>
            <a:rPr lang="it-IT" sz="2400" dirty="0" err="1" smtClean="0">
              <a:solidFill>
                <a:srgbClr val="FFFFFF"/>
              </a:solidFill>
            </a:rPr>
            <a:t>Seism</a:t>
          </a:r>
          <a:r>
            <a:rPr lang="it-IT" sz="2400" dirty="0" smtClean="0">
              <a:solidFill>
                <a:srgbClr val="FFFFFF"/>
              </a:solidFill>
            </a:rPr>
            <a:t>.</a:t>
          </a:r>
          <a:endParaRPr lang="it-IT" sz="4000" dirty="0">
            <a:solidFill>
              <a:srgbClr val="FFFFFF"/>
            </a:solidFill>
          </a:endParaRPr>
        </a:p>
      </dgm:t>
    </dgm:pt>
    <dgm:pt modelId="{6A52DE8C-9EE6-384D-B704-1F755156B223}" type="parTrans" cxnId="{079914BB-88AE-FF45-BC10-19B41C5BBC25}">
      <dgm:prSet/>
      <dgm:spPr/>
      <dgm:t>
        <a:bodyPr/>
        <a:lstStyle/>
        <a:p>
          <a:endParaRPr lang="it-IT"/>
        </a:p>
      </dgm:t>
    </dgm:pt>
    <dgm:pt modelId="{1D44EB70-6EA7-214E-8924-1B00419CDF1E}" type="sibTrans" cxnId="{079914BB-88AE-FF45-BC10-19B41C5BBC25}">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it-IT" sz="2400"/>
        </a:p>
      </dgm:t>
    </dgm:pt>
    <dgm:pt modelId="{71AEE045-8B7F-6243-8471-8AF22A977398}">
      <dgm:prSet phldrT="[Testo]" custT="1"/>
      <dgm:spPr>
        <a:solidFill>
          <a:srgbClr val="408000"/>
        </a:solidFill>
      </dgm:spPr>
      <dgm:t>
        <a:bodyPr/>
        <a:lstStyle/>
        <a:p>
          <a:r>
            <a:rPr lang="it-IT" sz="2400" dirty="0" smtClean="0">
              <a:solidFill>
                <a:srgbClr val="FFFFFF"/>
              </a:solidFill>
            </a:rPr>
            <a:t>TCS GNSS Data</a:t>
          </a:r>
          <a:endParaRPr lang="it-IT" sz="2400" dirty="0">
            <a:solidFill>
              <a:srgbClr val="FFFFFF"/>
            </a:solidFill>
          </a:endParaRPr>
        </a:p>
      </dgm:t>
    </dgm:pt>
    <dgm:pt modelId="{F2D64019-60C6-BC49-8645-D207C9D61DB5}" type="parTrans" cxnId="{8D2936A0-489A-1B4F-AC49-3C47FF0FE9AE}">
      <dgm:prSet/>
      <dgm:spPr/>
      <dgm:t>
        <a:bodyPr/>
        <a:lstStyle/>
        <a:p>
          <a:endParaRPr lang="it-IT"/>
        </a:p>
      </dgm:t>
    </dgm:pt>
    <dgm:pt modelId="{569BFFE4-BE4F-0D4B-AF3C-B72494EEBCA1}" type="sibTrans" cxnId="{8D2936A0-489A-1B4F-AC49-3C47FF0FE9AE}">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8000" b="-8000"/>
          </a:stretch>
        </a:blipFill>
      </dgm:spPr>
      <dgm:t>
        <a:bodyPr/>
        <a:lstStyle/>
        <a:p>
          <a:endParaRPr lang="it-IT"/>
        </a:p>
      </dgm:t>
    </dgm:pt>
    <dgm:pt modelId="{C67B648D-D22C-2E47-BCFF-27E286285F66}">
      <dgm:prSet phldrT="[Testo]" custT="1"/>
      <dgm:spPr>
        <a:solidFill>
          <a:srgbClr val="CC66FF"/>
        </a:solidFill>
      </dgm:spPr>
      <dgm:t>
        <a:bodyPr/>
        <a:lstStyle/>
        <a:p>
          <a:r>
            <a:rPr lang="it-IT" sz="3200" dirty="0" smtClean="0">
              <a:solidFill>
                <a:srgbClr val="FFFFFF"/>
              </a:solidFill>
            </a:rPr>
            <a:t>ICS-C</a:t>
          </a:r>
          <a:endParaRPr lang="it-IT" sz="3200" dirty="0">
            <a:solidFill>
              <a:srgbClr val="FFFFFF"/>
            </a:solidFill>
          </a:endParaRPr>
        </a:p>
      </dgm:t>
    </dgm:pt>
    <dgm:pt modelId="{EB1E13EB-3F4F-B54E-9257-48E1BEC171F7}" type="parTrans" cxnId="{2A223E0F-4B9D-EC48-B818-15BA8A2F361F}">
      <dgm:prSet/>
      <dgm:spPr/>
      <dgm:t>
        <a:bodyPr/>
        <a:lstStyle/>
        <a:p>
          <a:endParaRPr lang="it-IT"/>
        </a:p>
      </dgm:t>
    </dgm:pt>
    <dgm:pt modelId="{77329573-412C-B146-9FEA-B6808E3AAA87}" type="sibTrans" cxnId="{2A223E0F-4B9D-EC48-B818-15BA8A2F361F}">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it-IT">
            <a:effectLst/>
          </a:endParaRPr>
        </a:p>
      </dgm:t>
    </dgm:pt>
    <dgm:pt modelId="{658C2522-9EA7-D448-9599-576E2E36D79E}">
      <dgm:prSet custT="1"/>
      <dgm:spPr>
        <a:solidFill>
          <a:srgbClr val="CC66FF"/>
        </a:solidFill>
      </dgm:spPr>
      <dgm:t>
        <a:bodyPr/>
        <a:lstStyle/>
        <a:p>
          <a:r>
            <a:rPr lang="it-IT" sz="3200" dirty="0" smtClean="0">
              <a:solidFill>
                <a:srgbClr val="FFFFFF"/>
              </a:solidFill>
            </a:rPr>
            <a:t>ICS-D</a:t>
          </a:r>
          <a:endParaRPr lang="it-IT" sz="3200" dirty="0">
            <a:solidFill>
              <a:srgbClr val="FFFFFF"/>
            </a:solidFill>
          </a:endParaRPr>
        </a:p>
      </dgm:t>
    </dgm:pt>
    <dgm:pt modelId="{A59AA4F1-F907-0F43-AFC0-1AB93594472E}" type="parTrans" cxnId="{23A04134-7ABF-9A45-A97D-1491052F1F5B}">
      <dgm:prSet/>
      <dgm:spPr/>
      <dgm:t>
        <a:bodyPr/>
        <a:lstStyle/>
        <a:p>
          <a:endParaRPr lang="it-IT"/>
        </a:p>
      </dgm:t>
    </dgm:pt>
    <dgm:pt modelId="{C29C56DF-DAE7-BA46-8810-DC3CCF5199C8}" type="sibTrans" cxnId="{23A04134-7ABF-9A45-A97D-1491052F1F5B}">
      <dgm:prSet/>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it-IT"/>
        </a:p>
      </dgm:t>
    </dgm:pt>
    <dgm:pt modelId="{9AD31227-6E0B-E349-BC7E-0EF739EF5D79}">
      <dgm:prSet custT="1"/>
      <dgm:spPr>
        <a:solidFill>
          <a:schemeClr val="tx2">
            <a:lumMod val="75000"/>
          </a:schemeClr>
        </a:solidFill>
      </dgm:spPr>
      <dgm:t>
        <a:bodyPr/>
        <a:lstStyle/>
        <a:p>
          <a:r>
            <a:rPr lang="it-IT" sz="2000" smtClean="0">
              <a:solidFill>
                <a:srgbClr val="FFFFFF"/>
              </a:solidFill>
            </a:rPr>
            <a:t>TCS Anthrop Hazard</a:t>
          </a:r>
          <a:endParaRPr lang="it-IT" sz="2000" dirty="0">
            <a:solidFill>
              <a:srgbClr val="FFFFFF"/>
            </a:solidFill>
          </a:endParaRPr>
        </a:p>
      </dgm:t>
    </dgm:pt>
    <dgm:pt modelId="{10249D94-EE6C-B04D-8A4E-BF97C9AE8F1F}" type="parTrans" cxnId="{B1732F38-D3F1-454C-8DEB-57C324D204F1}">
      <dgm:prSet/>
      <dgm:spPr/>
      <dgm:t>
        <a:bodyPr/>
        <a:lstStyle/>
        <a:p>
          <a:endParaRPr lang="it-IT"/>
        </a:p>
      </dgm:t>
    </dgm:pt>
    <dgm:pt modelId="{50EC8500-FDC9-6F43-8F83-9A9BA01584E4}" type="sibTrans" cxnId="{B1732F38-D3F1-454C-8DEB-57C324D204F1}">
      <dgm:prSet/>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t>
        <a:bodyPr/>
        <a:lstStyle/>
        <a:p>
          <a:endParaRPr lang="it-IT"/>
        </a:p>
      </dgm:t>
    </dgm:pt>
    <dgm:pt modelId="{66B3EA45-F6F7-0F48-BB07-ADD73E269AB2}">
      <dgm:prSet custT="1"/>
      <dgm:spPr>
        <a:solidFill>
          <a:schemeClr val="accent2">
            <a:lumMod val="75000"/>
          </a:schemeClr>
        </a:solidFill>
      </dgm:spPr>
      <dgm:t>
        <a:bodyPr/>
        <a:lstStyle/>
        <a:p>
          <a:r>
            <a:rPr lang="it-IT" sz="2000" dirty="0" smtClean="0">
              <a:solidFill>
                <a:srgbClr val="FFFFFF"/>
              </a:solidFill>
            </a:rPr>
            <a:t>TCS </a:t>
          </a:r>
          <a:r>
            <a:rPr lang="it-IT" sz="2000" dirty="0" err="1" smtClean="0">
              <a:solidFill>
                <a:srgbClr val="FFFFFF"/>
              </a:solidFill>
            </a:rPr>
            <a:t>Geomag</a:t>
          </a:r>
          <a:r>
            <a:rPr lang="it-IT" sz="2000" dirty="0" smtClean="0">
              <a:solidFill>
                <a:srgbClr val="FFFFFF"/>
              </a:solidFill>
            </a:rPr>
            <a:t> </a:t>
          </a:r>
          <a:r>
            <a:rPr lang="it-IT" sz="2000" dirty="0" err="1" smtClean="0">
              <a:solidFill>
                <a:srgbClr val="FFFFFF"/>
              </a:solidFill>
            </a:rPr>
            <a:t>Obs</a:t>
          </a:r>
          <a:r>
            <a:rPr lang="it-IT" sz="2000" dirty="0" smtClean="0">
              <a:solidFill>
                <a:srgbClr val="FFFFFF"/>
              </a:solidFill>
            </a:rPr>
            <a:t>.</a:t>
          </a:r>
          <a:endParaRPr lang="it-IT" sz="2000" dirty="0">
            <a:solidFill>
              <a:srgbClr val="FFFFFF"/>
            </a:solidFill>
          </a:endParaRPr>
        </a:p>
      </dgm:t>
    </dgm:pt>
    <dgm:pt modelId="{F4BE7133-0C2F-8949-897C-618D56807695}" type="parTrans" cxnId="{FB18662E-5CBB-F741-A4DC-EB3680C4AA1D}">
      <dgm:prSet/>
      <dgm:spPr/>
      <dgm:t>
        <a:bodyPr/>
        <a:lstStyle/>
        <a:p>
          <a:endParaRPr lang="it-IT"/>
        </a:p>
      </dgm:t>
    </dgm:pt>
    <dgm:pt modelId="{3306884A-5F9B-0047-9E83-4471F9799820}" type="sibTrans" cxnId="{FB18662E-5CBB-F741-A4DC-EB3680C4AA1D}">
      <dgm:prSet/>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t>
        <a:bodyPr/>
        <a:lstStyle/>
        <a:p>
          <a:endParaRPr lang="it-IT"/>
        </a:p>
      </dgm:t>
    </dgm:pt>
    <dgm:pt modelId="{9BD931E8-7F73-584B-8AED-6EBB8543CDF2}">
      <dgm:prSet custT="1"/>
      <dgm:spPr>
        <a:solidFill>
          <a:schemeClr val="accent6">
            <a:lumMod val="75000"/>
          </a:schemeClr>
        </a:solidFill>
      </dgm:spPr>
      <dgm:t>
        <a:bodyPr/>
        <a:lstStyle/>
        <a:p>
          <a:r>
            <a:rPr lang="it-IT" sz="2000" smtClean="0">
              <a:solidFill>
                <a:srgbClr val="FFFFFF"/>
              </a:solidFill>
            </a:rPr>
            <a:t>TCS Volcano Obs.</a:t>
          </a:r>
          <a:endParaRPr lang="it-IT" sz="2000" dirty="0">
            <a:solidFill>
              <a:srgbClr val="FFFFFF"/>
            </a:solidFill>
          </a:endParaRPr>
        </a:p>
      </dgm:t>
    </dgm:pt>
    <dgm:pt modelId="{5B2800D3-5DF4-B44F-A288-1FE3ECF8D4D8}" type="parTrans" cxnId="{19FCF679-4E75-814F-AF62-6F07C30A6344}">
      <dgm:prSet/>
      <dgm:spPr/>
      <dgm:t>
        <a:bodyPr/>
        <a:lstStyle/>
        <a:p>
          <a:endParaRPr lang="it-IT"/>
        </a:p>
      </dgm:t>
    </dgm:pt>
    <dgm:pt modelId="{FB22BC65-0DD8-7C44-A74C-712BA9F39996}" type="sibTrans" cxnId="{19FCF679-4E75-814F-AF62-6F07C30A6344}">
      <dgm:prSet/>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t>
        <a:bodyPr/>
        <a:lstStyle/>
        <a:p>
          <a:endParaRPr lang="it-IT"/>
        </a:p>
      </dgm:t>
    </dgm:pt>
    <dgm:pt modelId="{A4AA7710-94C1-4546-A991-F1EBC344AB4A}">
      <dgm:prSet custT="1"/>
      <dgm:spPr>
        <a:solidFill>
          <a:schemeClr val="accent1">
            <a:lumMod val="75000"/>
          </a:schemeClr>
        </a:solidFill>
      </dgm:spPr>
      <dgm:t>
        <a:bodyPr/>
        <a:lstStyle/>
        <a:p>
          <a:r>
            <a:rPr lang="it-IT" sz="2300" dirty="0" smtClean="0">
              <a:solidFill>
                <a:srgbClr val="FFFFFF"/>
              </a:solidFill>
            </a:rPr>
            <a:t>TCS </a:t>
          </a:r>
          <a:r>
            <a:rPr lang="it-IT" sz="2300" dirty="0" err="1" smtClean="0">
              <a:solidFill>
                <a:srgbClr val="FFFFFF"/>
              </a:solidFill>
            </a:rPr>
            <a:t>Subsur</a:t>
          </a:r>
          <a:r>
            <a:rPr lang="it-IT" sz="2300" dirty="0" smtClean="0">
              <a:solidFill>
                <a:srgbClr val="FFFFFF"/>
              </a:solidFill>
            </a:rPr>
            <a:t> Data</a:t>
          </a:r>
          <a:endParaRPr lang="it-IT" sz="2300" dirty="0">
            <a:solidFill>
              <a:srgbClr val="FFFFFF"/>
            </a:solidFill>
          </a:endParaRPr>
        </a:p>
      </dgm:t>
    </dgm:pt>
    <dgm:pt modelId="{29004443-E149-C64A-BA14-65884F42BBFD}" type="parTrans" cxnId="{A7489903-5AF0-0046-8D02-D6D33471943D}">
      <dgm:prSet/>
      <dgm:spPr/>
      <dgm:t>
        <a:bodyPr/>
        <a:lstStyle/>
        <a:p>
          <a:endParaRPr lang="it-IT"/>
        </a:p>
      </dgm:t>
    </dgm:pt>
    <dgm:pt modelId="{26F4A6CE-1C9F-E445-9193-67F8F72EEEFF}" type="sibTrans" cxnId="{A7489903-5AF0-0046-8D02-D6D33471943D}">
      <dgm:prSet/>
      <dgm:spPr>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t>
        <a:bodyPr/>
        <a:lstStyle/>
        <a:p>
          <a:endParaRPr lang="it-IT"/>
        </a:p>
      </dgm:t>
    </dgm:pt>
    <dgm:pt modelId="{84F1E83B-7969-614D-9E4F-107CB92FC2D8}">
      <dgm:prSet custT="1"/>
      <dgm:spPr>
        <a:solidFill>
          <a:srgbClr val="70B938"/>
        </a:solidFill>
      </dgm:spPr>
      <dgm:t>
        <a:bodyPr/>
        <a:lstStyle/>
        <a:p>
          <a:r>
            <a:rPr lang="it-IT" sz="2000" smtClean="0">
              <a:solidFill>
                <a:srgbClr val="FFFFFF"/>
              </a:solidFill>
            </a:rPr>
            <a:t>TCS Geology</a:t>
          </a:r>
          <a:endParaRPr lang="it-IT" sz="2000" dirty="0">
            <a:solidFill>
              <a:srgbClr val="FFFFFF"/>
            </a:solidFill>
          </a:endParaRPr>
        </a:p>
      </dgm:t>
    </dgm:pt>
    <dgm:pt modelId="{0E199B0C-7D48-934D-8F56-653B57163B58}" type="parTrans" cxnId="{78020860-A12C-DA4D-9666-638EF9D69CC2}">
      <dgm:prSet/>
      <dgm:spPr/>
      <dgm:t>
        <a:bodyPr/>
        <a:lstStyle/>
        <a:p>
          <a:endParaRPr lang="it-IT"/>
        </a:p>
      </dgm:t>
    </dgm:pt>
    <dgm:pt modelId="{35131F7A-4091-6F4E-BB55-AA8E83D40030}" type="sibTrans" cxnId="{78020860-A12C-DA4D-9666-638EF9D69CC2}">
      <dgm:prSet/>
      <dgm:spPr>
        <a:blipFill>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dgm:spPr>
      <dgm:t>
        <a:bodyPr/>
        <a:lstStyle/>
        <a:p>
          <a:endParaRPr lang="it-IT"/>
        </a:p>
      </dgm:t>
    </dgm:pt>
    <dgm:pt modelId="{1B7EA3AA-51BD-2B4C-BB5E-9D2A0792AC22}">
      <dgm:prSet custT="1"/>
      <dgm:spPr>
        <a:solidFill>
          <a:schemeClr val="tx2">
            <a:lumMod val="60000"/>
            <a:lumOff val="40000"/>
          </a:schemeClr>
        </a:solidFill>
      </dgm:spPr>
      <dgm:t>
        <a:bodyPr/>
        <a:lstStyle/>
        <a:p>
          <a:r>
            <a:rPr lang="it-IT" sz="2000" smtClean="0">
              <a:solidFill>
                <a:srgbClr val="FFFFFF"/>
              </a:solidFill>
            </a:rPr>
            <a:t>TCS Satellite Data</a:t>
          </a:r>
          <a:endParaRPr lang="it-IT" sz="2000" dirty="0">
            <a:solidFill>
              <a:srgbClr val="FFFFFF"/>
            </a:solidFill>
          </a:endParaRPr>
        </a:p>
      </dgm:t>
    </dgm:pt>
    <dgm:pt modelId="{120C6ADA-CAB5-7A42-9E31-4E970027ACD6}" type="parTrans" cxnId="{30DF3F20-833B-C94E-B3C3-260C8A85D72B}">
      <dgm:prSet/>
      <dgm:spPr/>
      <dgm:t>
        <a:bodyPr/>
        <a:lstStyle/>
        <a:p>
          <a:endParaRPr lang="it-IT"/>
        </a:p>
      </dgm:t>
    </dgm:pt>
    <dgm:pt modelId="{C72E8B3D-2C07-ED48-9BE3-DBAE9C4D39D8}" type="sibTrans" cxnId="{30DF3F20-833B-C94E-B3C3-260C8A85D72B}">
      <dgm:prSet/>
      <dgm:spPr>
        <a:blipFill>
          <a:blip xmlns:r="http://schemas.openxmlformats.org/officeDocument/2006/relationships" r:embed="rId10" cstate="screen">
            <a:extLst>
              <a:ext uri="{28A0092B-C50C-407E-A947-70E740481C1C}">
                <a14:useLocalDpi xmlns:a14="http://schemas.microsoft.com/office/drawing/2010/main"/>
              </a:ext>
            </a:extLst>
          </a:blip>
          <a:srcRect/>
          <a:stretch>
            <a:fillRect l="-7000" r="-7000"/>
          </a:stretch>
        </a:blipFill>
      </dgm:spPr>
      <dgm:t>
        <a:bodyPr/>
        <a:lstStyle/>
        <a:p>
          <a:endParaRPr lang="it-IT"/>
        </a:p>
      </dgm:t>
    </dgm:pt>
    <dgm:pt modelId="{C2A72887-A1E5-1C47-B14C-C2ACFC76D1D0}">
      <dgm:prSet custT="1"/>
      <dgm:spPr>
        <a:solidFill>
          <a:schemeClr val="accent3">
            <a:lumMod val="75000"/>
          </a:schemeClr>
        </a:solidFill>
      </dgm:spPr>
      <dgm:t>
        <a:bodyPr/>
        <a:lstStyle/>
        <a:p>
          <a:r>
            <a:rPr lang="it-IT" sz="2400" dirty="0" smtClean="0">
              <a:solidFill>
                <a:srgbClr val="FFFFFF"/>
              </a:solidFill>
            </a:rPr>
            <a:t>TCS </a:t>
          </a:r>
          <a:r>
            <a:rPr lang="it-IT" sz="2400" dirty="0" err="1" smtClean="0">
              <a:solidFill>
                <a:srgbClr val="FFFFFF"/>
              </a:solidFill>
            </a:rPr>
            <a:t>Exper</a:t>
          </a:r>
          <a:r>
            <a:rPr lang="it-IT" sz="2400" dirty="0" smtClean="0">
              <a:solidFill>
                <a:srgbClr val="FFFFFF"/>
              </a:solidFill>
            </a:rPr>
            <a:t>. </a:t>
          </a:r>
          <a:r>
            <a:rPr lang="it-IT" sz="2400" dirty="0" err="1" smtClean="0">
              <a:solidFill>
                <a:srgbClr val="FFFFFF"/>
              </a:solidFill>
            </a:rPr>
            <a:t>Labs</a:t>
          </a:r>
          <a:endParaRPr lang="it-IT" sz="1800" dirty="0">
            <a:solidFill>
              <a:srgbClr val="FFFFFF"/>
            </a:solidFill>
          </a:endParaRPr>
        </a:p>
      </dgm:t>
    </dgm:pt>
    <dgm:pt modelId="{C5D460D2-27BF-324D-B8C8-E1DD9B16C28F}" type="parTrans" cxnId="{921DEEA0-E2F8-134D-ACF3-740A29BDB470}">
      <dgm:prSet/>
      <dgm:spPr/>
      <dgm:t>
        <a:bodyPr/>
        <a:lstStyle/>
        <a:p>
          <a:endParaRPr lang="it-IT"/>
        </a:p>
      </dgm:t>
    </dgm:pt>
    <dgm:pt modelId="{12DED9CE-9516-B042-978A-FD5F37C57D27}" type="sibTrans" cxnId="{921DEEA0-E2F8-134D-ACF3-740A29BDB470}">
      <dgm:prSet/>
      <dgm:spPr>
        <a:blipFill>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dgm:spPr>
      <dgm:t>
        <a:bodyPr/>
        <a:lstStyle/>
        <a:p>
          <a:endParaRPr lang="it-IT"/>
        </a:p>
      </dgm:t>
    </dgm:pt>
    <dgm:pt modelId="{8A36A3B6-90AD-AA40-B754-A4870DB6E4B7}">
      <dgm:prSet custT="1"/>
      <dgm:spPr>
        <a:solidFill>
          <a:srgbClr val="FF0000"/>
        </a:solidFill>
      </dgm:spPr>
      <dgm:t>
        <a:bodyPr/>
        <a:lstStyle/>
        <a:p>
          <a:r>
            <a:rPr lang="it-IT" sz="4000" dirty="0" smtClean="0">
              <a:solidFill>
                <a:srgbClr val="FFFFFF"/>
              </a:solidFill>
            </a:rPr>
            <a:t>ECO</a:t>
          </a:r>
          <a:endParaRPr lang="it-IT" sz="4000" dirty="0">
            <a:solidFill>
              <a:srgbClr val="FFFFFF"/>
            </a:solidFill>
          </a:endParaRPr>
        </a:p>
      </dgm:t>
    </dgm:pt>
    <dgm:pt modelId="{49E100A8-CB3F-A84B-A6B0-F77028A935BE}" type="parTrans" cxnId="{FD60067B-6A14-624B-BC38-75DA08E13361}">
      <dgm:prSet/>
      <dgm:spPr/>
      <dgm:t>
        <a:bodyPr/>
        <a:lstStyle/>
        <a:p>
          <a:endParaRPr lang="it-IT"/>
        </a:p>
      </dgm:t>
    </dgm:pt>
    <dgm:pt modelId="{E243424B-5548-E44F-8160-7C3F167B0589}" type="sibTrans" cxnId="{FD60067B-6A14-624B-BC38-75DA08E13361}">
      <dgm:prSet/>
      <dgm:spPr>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dgm:spPr>
      <dgm:t>
        <a:bodyPr/>
        <a:lstStyle/>
        <a:p>
          <a:endParaRPr lang="it-IT"/>
        </a:p>
      </dgm:t>
    </dgm:pt>
    <dgm:pt modelId="{D87A96F1-C305-E84B-A419-C86D786D8F4E}" type="pres">
      <dgm:prSet presAssocID="{3A816842-14E4-FA40-88B1-B3D260192475}" presName="Name0" presStyleCnt="0">
        <dgm:presLayoutVars>
          <dgm:chMax val="21"/>
          <dgm:chPref val="21"/>
        </dgm:presLayoutVars>
      </dgm:prSet>
      <dgm:spPr/>
      <dgm:t>
        <a:bodyPr/>
        <a:lstStyle/>
        <a:p>
          <a:endParaRPr lang="en-US"/>
        </a:p>
      </dgm:t>
    </dgm:pt>
    <dgm:pt modelId="{68D53F94-4034-CB4C-ABEB-B41B7A588914}" type="pres">
      <dgm:prSet presAssocID="{C67B648D-D22C-2E47-BCFF-27E286285F66}" presName="text1" presStyleCnt="0"/>
      <dgm:spPr/>
    </dgm:pt>
    <dgm:pt modelId="{C803A754-F22F-1540-B789-94DFC9F69A5F}" type="pres">
      <dgm:prSet presAssocID="{C67B648D-D22C-2E47-BCFF-27E286285F66}" presName="textRepeatNode" presStyleLbl="alignNode1" presStyleIdx="0" presStyleCnt="12">
        <dgm:presLayoutVars>
          <dgm:chMax val="0"/>
          <dgm:chPref val="0"/>
          <dgm:bulletEnabled val="1"/>
        </dgm:presLayoutVars>
      </dgm:prSet>
      <dgm:spPr/>
      <dgm:t>
        <a:bodyPr/>
        <a:lstStyle/>
        <a:p>
          <a:endParaRPr lang="it-IT"/>
        </a:p>
      </dgm:t>
    </dgm:pt>
    <dgm:pt modelId="{B30987A8-71C6-FB4F-A3A7-F13DE5589CBB}" type="pres">
      <dgm:prSet presAssocID="{C67B648D-D22C-2E47-BCFF-27E286285F66}" presName="textaccent1" presStyleCnt="0"/>
      <dgm:spPr/>
    </dgm:pt>
    <dgm:pt modelId="{B2E374BE-EAF2-B74B-BB77-69A6830F76D5}" type="pres">
      <dgm:prSet presAssocID="{C67B648D-D22C-2E47-BCFF-27E286285F66}" presName="accentRepeatNode" presStyleLbl="solidAlignAcc1" presStyleIdx="0" presStyleCnt="24"/>
      <dgm:spPr/>
    </dgm:pt>
    <dgm:pt modelId="{B23C2024-B5B2-BA4B-969F-E996DF65EC62}" type="pres">
      <dgm:prSet presAssocID="{77329573-412C-B146-9FEA-B6808E3AAA87}" presName="image1" presStyleCnt="0"/>
      <dgm:spPr/>
    </dgm:pt>
    <dgm:pt modelId="{698FF716-8D60-3E42-A705-BAB8C3F5DAE7}" type="pres">
      <dgm:prSet presAssocID="{77329573-412C-B146-9FEA-B6808E3AAA87}" presName="imageRepeatNode" presStyleLbl="alignAcc1" presStyleIdx="0" presStyleCnt="12"/>
      <dgm:spPr/>
      <dgm:t>
        <a:bodyPr/>
        <a:lstStyle/>
        <a:p>
          <a:endParaRPr lang="en-US"/>
        </a:p>
      </dgm:t>
    </dgm:pt>
    <dgm:pt modelId="{5D48ECD0-05B6-6B4E-98AC-3AA38CE77D31}" type="pres">
      <dgm:prSet presAssocID="{77329573-412C-B146-9FEA-B6808E3AAA87}" presName="imageaccent1" presStyleCnt="0"/>
      <dgm:spPr/>
    </dgm:pt>
    <dgm:pt modelId="{87C6AD75-B773-3A4C-9BE7-D57FEDC73D10}" type="pres">
      <dgm:prSet presAssocID="{77329573-412C-B146-9FEA-B6808E3AAA87}" presName="accentRepeatNode" presStyleLbl="solidAlignAcc1" presStyleIdx="1" presStyleCnt="24"/>
      <dgm:spPr/>
    </dgm:pt>
    <dgm:pt modelId="{64231DA6-A56B-8D43-9A61-4B40E9109831}" type="pres">
      <dgm:prSet presAssocID="{8A36A3B6-90AD-AA40-B754-A4870DB6E4B7}" presName="text2" presStyleCnt="0"/>
      <dgm:spPr/>
    </dgm:pt>
    <dgm:pt modelId="{3BC3D9F9-1276-BE41-9DF8-52B51F71E83C}" type="pres">
      <dgm:prSet presAssocID="{8A36A3B6-90AD-AA40-B754-A4870DB6E4B7}" presName="textRepeatNode" presStyleLbl="alignNode1" presStyleIdx="1" presStyleCnt="12">
        <dgm:presLayoutVars>
          <dgm:chMax val="0"/>
          <dgm:chPref val="0"/>
          <dgm:bulletEnabled val="1"/>
        </dgm:presLayoutVars>
      </dgm:prSet>
      <dgm:spPr/>
      <dgm:t>
        <a:bodyPr/>
        <a:lstStyle/>
        <a:p>
          <a:endParaRPr lang="it-IT"/>
        </a:p>
      </dgm:t>
    </dgm:pt>
    <dgm:pt modelId="{C00B08DB-506C-F54A-A5FC-5F91805B2FA9}" type="pres">
      <dgm:prSet presAssocID="{8A36A3B6-90AD-AA40-B754-A4870DB6E4B7}" presName="textaccent2" presStyleCnt="0"/>
      <dgm:spPr/>
    </dgm:pt>
    <dgm:pt modelId="{6E2EE077-2F5C-444C-A901-802E8DE3F6F7}" type="pres">
      <dgm:prSet presAssocID="{8A36A3B6-90AD-AA40-B754-A4870DB6E4B7}" presName="accentRepeatNode" presStyleLbl="solidAlignAcc1" presStyleIdx="2" presStyleCnt="24"/>
      <dgm:spPr/>
    </dgm:pt>
    <dgm:pt modelId="{AD3B80A2-1662-4E44-B409-6DD33F253C00}" type="pres">
      <dgm:prSet presAssocID="{E243424B-5548-E44F-8160-7C3F167B0589}" presName="image2" presStyleCnt="0"/>
      <dgm:spPr/>
    </dgm:pt>
    <dgm:pt modelId="{F3BCB2F9-0527-C442-9488-3E973CB531F7}" type="pres">
      <dgm:prSet presAssocID="{E243424B-5548-E44F-8160-7C3F167B0589}" presName="imageRepeatNode" presStyleLbl="alignAcc1" presStyleIdx="1" presStyleCnt="12"/>
      <dgm:spPr/>
      <dgm:t>
        <a:bodyPr/>
        <a:lstStyle/>
        <a:p>
          <a:endParaRPr lang="en-US"/>
        </a:p>
      </dgm:t>
    </dgm:pt>
    <dgm:pt modelId="{903FE9EC-39FA-134F-8A45-F32A73E6558A}" type="pres">
      <dgm:prSet presAssocID="{E243424B-5548-E44F-8160-7C3F167B0589}" presName="imageaccent2" presStyleCnt="0"/>
      <dgm:spPr/>
    </dgm:pt>
    <dgm:pt modelId="{EBA0D04C-1435-4B4E-8B5A-411A88E86D38}" type="pres">
      <dgm:prSet presAssocID="{E243424B-5548-E44F-8160-7C3F167B0589}" presName="accentRepeatNode" presStyleLbl="solidAlignAcc1" presStyleIdx="3" presStyleCnt="24"/>
      <dgm:spPr/>
    </dgm:pt>
    <dgm:pt modelId="{E6BA8F76-4A09-AB43-9CCE-74EB29477818}" type="pres">
      <dgm:prSet presAssocID="{4B342C64-EAA4-D84D-9A66-3D58040D1E25}" presName="text3" presStyleCnt="0"/>
      <dgm:spPr/>
    </dgm:pt>
    <dgm:pt modelId="{6D6F643A-B8F5-7244-A3D9-C421E5C50DCC}" type="pres">
      <dgm:prSet presAssocID="{4B342C64-EAA4-D84D-9A66-3D58040D1E25}" presName="textRepeatNode" presStyleLbl="alignNode1" presStyleIdx="2" presStyleCnt="12">
        <dgm:presLayoutVars>
          <dgm:chMax val="0"/>
          <dgm:chPref val="0"/>
          <dgm:bulletEnabled val="1"/>
        </dgm:presLayoutVars>
      </dgm:prSet>
      <dgm:spPr/>
      <dgm:t>
        <a:bodyPr/>
        <a:lstStyle/>
        <a:p>
          <a:endParaRPr lang="it-IT"/>
        </a:p>
      </dgm:t>
    </dgm:pt>
    <dgm:pt modelId="{EC3234C0-0891-074A-AB5C-2DD08DA93D56}" type="pres">
      <dgm:prSet presAssocID="{4B342C64-EAA4-D84D-9A66-3D58040D1E25}" presName="textaccent3" presStyleCnt="0"/>
      <dgm:spPr/>
    </dgm:pt>
    <dgm:pt modelId="{C99262C5-2EC2-7143-80D9-1E22D382D376}" type="pres">
      <dgm:prSet presAssocID="{4B342C64-EAA4-D84D-9A66-3D58040D1E25}" presName="accentRepeatNode" presStyleLbl="solidAlignAcc1" presStyleIdx="4" presStyleCnt="24"/>
      <dgm:spPr/>
    </dgm:pt>
    <dgm:pt modelId="{BF54A000-677B-2949-B2D8-02B7AF5BF693}" type="pres">
      <dgm:prSet presAssocID="{1D44EB70-6EA7-214E-8924-1B00419CDF1E}" presName="image3" presStyleCnt="0"/>
      <dgm:spPr/>
    </dgm:pt>
    <dgm:pt modelId="{73219A08-351C-B048-BF6D-EB7D6FE037A8}" type="pres">
      <dgm:prSet presAssocID="{1D44EB70-6EA7-214E-8924-1B00419CDF1E}" presName="imageRepeatNode" presStyleLbl="alignAcc1" presStyleIdx="2" presStyleCnt="12"/>
      <dgm:spPr/>
      <dgm:t>
        <a:bodyPr/>
        <a:lstStyle/>
        <a:p>
          <a:endParaRPr lang="en-US"/>
        </a:p>
      </dgm:t>
    </dgm:pt>
    <dgm:pt modelId="{6FAD1162-BF06-5440-B656-34EBF332E2B3}" type="pres">
      <dgm:prSet presAssocID="{1D44EB70-6EA7-214E-8924-1B00419CDF1E}" presName="imageaccent3" presStyleCnt="0"/>
      <dgm:spPr/>
    </dgm:pt>
    <dgm:pt modelId="{0D15F817-E8D3-9844-B151-D7C833C50EBB}" type="pres">
      <dgm:prSet presAssocID="{1D44EB70-6EA7-214E-8924-1B00419CDF1E}" presName="accentRepeatNode" presStyleLbl="solidAlignAcc1" presStyleIdx="5" presStyleCnt="24"/>
      <dgm:spPr/>
    </dgm:pt>
    <dgm:pt modelId="{6DC8F232-2E05-DE41-9705-2F176372205D}" type="pres">
      <dgm:prSet presAssocID="{71AEE045-8B7F-6243-8471-8AF22A977398}" presName="text4" presStyleCnt="0"/>
      <dgm:spPr/>
    </dgm:pt>
    <dgm:pt modelId="{37299EC9-C355-4846-AA4C-A5DA4FD54042}" type="pres">
      <dgm:prSet presAssocID="{71AEE045-8B7F-6243-8471-8AF22A977398}" presName="textRepeatNode" presStyleLbl="alignNode1" presStyleIdx="3" presStyleCnt="12">
        <dgm:presLayoutVars>
          <dgm:chMax val="0"/>
          <dgm:chPref val="0"/>
          <dgm:bulletEnabled val="1"/>
        </dgm:presLayoutVars>
      </dgm:prSet>
      <dgm:spPr/>
      <dgm:t>
        <a:bodyPr/>
        <a:lstStyle/>
        <a:p>
          <a:endParaRPr lang="it-IT"/>
        </a:p>
      </dgm:t>
    </dgm:pt>
    <dgm:pt modelId="{8BFE8AD3-E7A2-2646-A376-846ED76D262A}" type="pres">
      <dgm:prSet presAssocID="{71AEE045-8B7F-6243-8471-8AF22A977398}" presName="textaccent4" presStyleCnt="0"/>
      <dgm:spPr/>
    </dgm:pt>
    <dgm:pt modelId="{5D0B309B-8847-D341-904C-1F39D8E19375}" type="pres">
      <dgm:prSet presAssocID="{71AEE045-8B7F-6243-8471-8AF22A977398}" presName="accentRepeatNode" presStyleLbl="solidAlignAcc1" presStyleIdx="6" presStyleCnt="24"/>
      <dgm:spPr/>
    </dgm:pt>
    <dgm:pt modelId="{4D227382-FCC4-D542-8887-9B56853ACEC3}" type="pres">
      <dgm:prSet presAssocID="{569BFFE4-BE4F-0D4B-AF3C-B72494EEBCA1}" presName="image4" presStyleCnt="0"/>
      <dgm:spPr/>
    </dgm:pt>
    <dgm:pt modelId="{06208FE9-AE86-6647-82CF-4D8BD4503F2D}" type="pres">
      <dgm:prSet presAssocID="{569BFFE4-BE4F-0D4B-AF3C-B72494EEBCA1}" presName="imageRepeatNode" presStyleLbl="alignAcc1" presStyleIdx="3" presStyleCnt="12"/>
      <dgm:spPr/>
      <dgm:t>
        <a:bodyPr/>
        <a:lstStyle/>
        <a:p>
          <a:endParaRPr lang="en-US"/>
        </a:p>
      </dgm:t>
    </dgm:pt>
    <dgm:pt modelId="{FC6A136F-33AB-3A4C-9D72-86D50665D4DD}" type="pres">
      <dgm:prSet presAssocID="{569BFFE4-BE4F-0D4B-AF3C-B72494EEBCA1}" presName="imageaccent4" presStyleCnt="0"/>
      <dgm:spPr/>
    </dgm:pt>
    <dgm:pt modelId="{6E047701-A2AC-B244-BF3C-638AC34E2347}" type="pres">
      <dgm:prSet presAssocID="{569BFFE4-BE4F-0D4B-AF3C-B72494EEBCA1}" presName="accentRepeatNode" presStyleLbl="solidAlignAcc1" presStyleIdx="7" presStyleCnt="24"/>
      <dgm:spPr/>
    </dgm:pt>
    <dgm:pt modelId="{A17B41BA-BA03-5645-861D-6E60079445FB}" type="pres">
      <dgm:prSet presAssocID="{9AD31227-6E0B-E349-BC7E-0EF739EF5D79}" presName="text5" presStyleCnt="0"/>
      <dgm:spPr/>
    </dgm:pt>
    <dgm:pt modelId="{CD254F11-37B5-8D45-AEB0-57D15702E0BD}" type="pres">
      <dgm:prSet presAssocID="{9AD31227-6E0B-E349-BC7E-0EF739EF5D79}" presName="textRepeatNode" presStyleLbl="alignNode1" presStyleIdx="4" presStyleCnt="12">
        <dgm:presLayoutVars>
          <dgm:chMax val="0"/>
          <dgm:chPref val="0"/>
          <dgm:bulletEnabled val="1"/>
        </dgm:presLayoutVars>
      </dgm:prSet>
      <dgm:spPr/>
      <dgm:t>
        <a:bodyPr/>
        <a:lstStyle/>
        <a:p>
          <a:endParaRPr lang="it-IT"/>
        </a:p>
      </dgm:t>
    </dgm:pt>
    <dgm:pt modelId="{CBB44273-E67F-9B49-A7F2-9F147AF21952}" type="pres">
      <dgm:prSet presAssocID="{9AD31227-6E0B-E349-BC7E-0EF739EF5D79}" presName="textaccent5" presStyleCnt="0"/>
      <dgm:spPr/>
    </dgm:pt>
    <dgm:pt modelId="{FB56BC99-BC89-4249-BEB6-6D9CFDE8F77A}" type="pres">
      <dgm:prSet presAssocID="{9AD31227-6E0B-E349-BC7E-0EF739EF5D79}" presName="accentRepeatNode" presStyleLbl="solidAlignAcc1" presStyleIdx="8" presStyleCnt="24"/>
      <dgm:spPr/>
    </dgm:pt>
    <dgm:pt modelId="{B0AD4BD5-47FD-6B43-BADF-5A05A351BE3E}" type="pres">
      <dgm:prSet presAssocID="{50EC8500-FDC9-6F43-8F83-9A9BA01584E4}" presName="image5" presStyleCnt="0"/>
      <dgm:spPr/>
    </dgm:pt>
    <dgm:pt modelId="{E8F92451-963E-5F4D-838F-FD15C4F0E799}" type="pres">
      <dgm:prSet presAssocID="{50EC8500-FDC9-6F43-8F83-9A9BA01584E4}" presName="imageRepeatNode" presStyleLbl="alignAcc1" presStyleIdx="4" presStyleCnt="12"/>
      <dgm:spPr/>
      <dgm:t>
        <a:bodyPr/>
        <a:lstStyle/>
        <a:p>
          <a:endParaRPr lang="en-US"/>
        </a:p>
      </dgm:t>
    </dgm:pt>
    <dgm:pt modelId="{121C5A5C-BF06-0840-A558-DF76EE3216A1}" type="pres">
      <dgm:prSet presAssocID="{50EC8500-FDC9-6F43-8F83-9A9BA01584E4}" presName="imageaccent5" presStyleCnt="0"/>
      <dgm:spPr/>
    </dgm:pt>
    <dgm:pt modelId="{A34C8275-1017-904D-A850-4A89307295DE}" type="pres">
      <dgm:prSet presAssocID="{50EC8500-FDC9-6F43-8F83-9A9BA01584E4}" presName="accentRepeatNode" presStyleLbl="solidAlignAcc1" presStyleIdx="9" presStyleCnt="24"/>
      <dgm:spPr/>
    </dgm:pt>
    <dgm:pt modelId="{E82B3EC8-3C06-A748-B0C9-4E21FF83DD06}" type="pres">
      <dgm:prSet presAssocID="{66B3EA45-F6F7-0F48-BB07-ADD73E269AB2}" presName="text6" presStyleCnt="0"/>
      <dgm:spPr/>
    </dgm:pt>
    <dgm:pt modelId="{E043AB92-011A-3847-A39A-34B805E9A30E}" type="pres">
      <dgm:prSet presAssocID="{66B3EA45-F6F7-0F48-BB07-ADD73E269AB2}" presName="textRepeatNode" presStyleLbl="alignNode1" presStyleIdx="5" presStyleCnt="12">
        <dgm:presLayoutVars>
          <dgm:chMax val="0"/>
          <dgm:chPref val="0"/>
          <dgm:bulletEnabled val="1"/>
        </dgm:presLayoutVars>
      </dgm:prSet>
      <dgm:spPr/>
      <dgm:t>
        <a:bodyPr/>
        <a:lstStyle/>
        <a:p>
          <a:endParaRPr lang="it-IT"/>
        </a:p>
      </dgm:t>
    </dgm:pt>
    <dgm:pt modelId="{068C899F-1921-D34D-ACC6-7DF4D7225085}" type="pres">
      <dgm:prSet presAssocID="{66B3EA45-F6F7-0F48-BB07-ADD73E269AB2}" presName="textaccent6" presStyleCnt="0"/>
      <dgm:spPr/>
    </dgm:pt>
    <dgm:pt modelId="{D371D8BC-C484-DF4D-86D0-53346628F35F}" type="pres">
      <dgm:prSet presAssocID="{66B3EA45-F6F7-0F48-BB07-ADD73E269AB2}" presName="accentRepeatNode" presStyleLbl="solidAlignAcc1" presStyleIdx="10" presStyleCnt="24"/>
      <dgm:spPr/>
    </dgm:pt>
    <dgm:pt modelId="{C85661DB-6EDB-D349-8056-819ED7CE4EDD}" type="pres">
      <dgm:prSet presAssocID="{3306884A-5F9B-0047-9E83-4471F9799820}" presName="image6" presStyleCnt="0"/>
      <dgm:spPr/>
    </dgm:pt>
    <dgm:pt modelId="{06435D0F-3A83-3041-B4BC-113ADAFA9AED}" type="pres">
      <dgm:prSet presAssocID="{3306884A-5F9B-0047-9E83-4471F9799820}" presName="imageRepeatNode" presStyleLbl="alignAcc1" presStyleIdx="5" presStyleCnt="12"/>
      <dgm:spPr/>
      <dgm:t>
        <a:bodyPr/>
        <a:lstStyle/>
        <a:p>
          <a:endParaRPr lang="en-US"/>
        </a:p>
      </dgm:t>
    </dgm:pt>
    <dgm:pt modelId="{D7566445-794F-BB4B-9B49-BCBEC37DB21A}" type="pres">
      <dgm:prSet presAssocID="{3306884A-5F9B-0047-9E83-4471F9799820}" presName="imageaccent6" presStyleCnt="0"/>
      <dgm:spPr/>
    </dgm:pt>
    <dgm:pt modelId="{68ED5281-25FD-6747-8159-B1219ACA01D5}" type="pres">
      <dgm:prSet presAssocID="{3306884A-5F9B-0047-9E83-4471F9799820}" presName="accentRepeatNode" presStyleLbl="solidAlignAcc1" presStyleIdx="11" presStyleCnt="24"/>
      <dgm:spPr/>
    </dgm:pt>
    <dgm:pt modelId="{736169C7-1D89-A742-B1EA-CE2B52216571}" type="pres">
      <dgm:prSet presAssocID="{9BD931E8-7F73-584B-8AED-6EBB8543CDF2}" presName="text7" presStyleCnt="0"/>
      <dgm:spPr/>
    </dgm:pt>
    <dgm:pt modelId="{ACC3C0D4-6ED8-DE46-A080-4CD18AAC3F89}" type="pres">
      <dgm:prSet presAssocID="{9BD931E8-7F73-584B-8AED-6EBB8543CDF2}" presName="textRepeatNode" presStyleLbl="alignNode1" presStyleIdx="6" presStyleCnt="12">
        <dgm:presLayoutVars>
          <dgm:chMax val="0"/>
          <dgm:chPref val="0"/>
          <dgm:bulletEnabled val="1"/>
        </dgm:presLayoutVars>
      </dgm:prSet>
      <dgm:spPr/>
      <dgm:t>
        <a:bodyPr/>
        <a:lstStyle/>
        <a:p>
          <a:endParaRPr lang="en-US"/>
        </a:p>
      </dgm:t>
    </dgm:pt>
    <dgm:pt modelId="{3973FB96-C061-414D-BC12-1E436F22A343}" type="pres">
      <dgm:prSet presAssocID="{9BD931E8-7F73-584B-8AED-6EBB8543CDF2}" presName="textaccent7" presStyleCnt="0"/>
      <dgm:spPr/>
    </dgm:pt>
    <dgm:pt modelId="{B5AF98A9-56A4-9443-B882-7EBA196FA7B9}" type="pres">
      <dgm:prSet presAssocID="{9BD931E8-7F73-584B-8AED-6EBB8543CDF2}" presName="accentRepeatNode" presStyleLbl="solidAlignAcc1" presStyleIdx="12" presStyleCnt="24"/>
      <dgm:spPr/>
    </dgm:pt>
    <dgm:pt modelId="{D2303C20-629E-2841-94C1-CCAAF47E0299}" type="pres">
      <dgm:prSet presAssocID="{FB22BC65-0DD8-7C44-A74C-712BA9F39996}" presName="image7" presStyleCnt="0"/>
      <dgm:spPr/>
    </dgm:pt>
    <dgm:pt modelId="{00CFA307-BDC0-A84A-BC81-4AC35C2E6211}" type="pres">
      <dgm:prSet presAssocID="{FB22BC65-0DD8-7C44-A74C-712BA9F39996}" presName="imageRepeatNode" presStyleLbl="alignAcc1" presStyleIdx="6" presStyleCnt="12"/>
      <dgm:spPr/>
      <dgm:t>
        <a:bodyPr/>
        <a:lstStyle/>
        <a:p>
          <a:endParaRPr lang="en-US"/>
        </a:p>
      </dgm:t>
    </dgm:pt>
    <dgm:pt modelId="{8D249B6F-808B-5F41-9066-36D847C1C15B}" type="pres">
      <dgm:prSet presAssocID="{FB22BC65-0DD8-7C44-A74C-712BA9F39996}" presName="imageaccent7" presStyleCnt="0"/>
      <dgm:spPr/>
    </dgm:pt>
    <dgm:pt modelId="{74505237-887B-7845-840B-5777860410C1}" type="pres">
      <dgm:prSet presAssocID="{FB22BC65-0DD8-7C44-A74C-712BA9F39996}" presName="accentRepeatNode" presStyleLbl="solidAlignAcc1" presStyleIdx="13" presStyleCnt="24"/>
      <dgm:spPr/>
    </dgm:pt>
    <dgm:pt modelId="{7BCF8F38-A5D9-A743-99B3-D84C8CA55341}" type="pres">
      <dgm:prSet presAssocID="{A4AA7710-94C1-4546-A991-F1EBC344AB4A}" presName="text8" presStyleCnt="0"/>
      <dgm:spPr/>
    </dgm:pt>
    <dgm:pt modelId="{A4D49CC6-7D76-294E-8635-6EC75A3D5321}" type="pres">
      <dgm:prSet presAssocID="{A4AA7710-94C1-4546-A991-F1EBC344AB4A}" presName="textRepeatNode" presStyleLbl="alignNode1" presStyleIdx="7" presStyleCnt="12">
        <dgm:presLayoutVars>
          <dgm:chMax val="0"/>
          <dgm:chPref val="0"/>
          <dgm:bulletEnabled val="1"/>
        </dgm:presLayoutVars>
      </dgm:prSet>
      <dgm:spPr/>
      <dgm:t>
        <a:bodyPr/>
        <a:lstStyle/>
        <a:p>
          <a:endParaRPr lang="it-IT"/>
        </a:p>
      </dgm:t>
    </dgm:pt>
    <dgm:pt modelId="{48ED8EE9-3B75-EA46-9265-311BA0984DA7}" type="pres">
      <dgm:prSet presAssocID="{A4AA7710-94C1-4546-A991-F1EBC344AB4A}" presName="textaccent8" presStyleCnt="0"/>
      <dgm:spPr/>
    </dgm:pt>
    <dgm:pt modelId="{CB3C3598-0670-1740-A76B-88D46D844BD3}" type="pres">
      <dgm:prSet presAssocID="{A4AA7710-94C1-4546-A991-F1EBC344AB4A}" presName="accentRepeatNode" presStyleLbl="solidAlignAcc1" presStyleIdx="14" presStyleCnt="24"/>
      <dgm:spPr/>
    </dgm:pt>
    <dgm:pt modelId="{7FE92B7C-63DB-3D4A-A6B2-186D45B05655}" type="pres">
      <dgm:prSet presAssocID="{26F4A6CE-1C9F-E445-9193-67F8F72EEEFF}" presName="image8" presStyleCnt="0"/>
      <dgm:spPr/>
    </dgm:pt>
    <dgm:pt modelId="{1D09625D-C401-DD4F-A45E-C7AC3DA67DFF}" type="pres">
      <dgm:prSet presAssocID="{26F4A6CE-1C9F-E445-9193-67F8F72EEEFF}" presName="imageRepeatNode" presStyleLbl="alignAcc1" presStyleIdx="7" presStyleCnt="12"/>
      <dgm:spPr/>
      <dgm:t>
        <a:bodyPr/>
        <a:lstStyle/>
        <a:p>
          <a:endParaRPr lang="en-US"/>
        </a:p>
      </dgm:t>
    </dgm:pt>
    <dgm:pt modelId="{C49A57F7-8364-D842-8FB3-B73D987A8161}" type="pres">
      <dgm:prSet presAssocID="{26F4A6CE-1C9F-E445-9193-67F8F72EEEFF}" presName="imageaccent8" presStyleCnt="0"/>
      <dgm:spPr/>
    </dgm:pt>
    <dgm:pt modelId="{E20E86BC-1A3B-714A-B0F2-A2755F599E4C}" type="pres">
      <dgm:prSet presAssocID="{26F4A6CE-1C9F-E445-9193-67F8F72EEEFF}" presName="accentRepeatNode" presStyleLbl="solidAlignAcc1" presStyleIdx="15" presStyleCnt="24"/>
      <dgm:spPr/>
    </dgm:pt>
    <dgm:pt modelId="{25D59DC0-4759-5F4A-BE51-88ED5EC4BCDE}" type="pres">
      <dgm:prSet presAssocID="{84F1E83B-7969-614D-9E4F-107CB92FC2D8}" presName="text9" presStyleCnt="0"/>
      <dgm:spPr/>
    </dgm:pt>
    <dgm:pt modelId="{E8CE54EF-D222-404B-8547-9E31B8B055DD}" type="pres">
      <dgm:prSet presAssocID="{84F1E83B-7969-614D-9E4F-107CB92FC2D8}" presName="textRepeatNode" presStyleLbl="alignNode1" presStyleIdx="8" presStyleCnt="12">
        <dgm:presLayoutVars>
          <dgm:chMax val="0"/>
          <dgm:chPref val="0"/>
          <dgm:bulletEnabled val="1"/>
        </dgm:presLayoutVars>
      </dgm:prSet>
      <dgm:spPr/>
      <dgm:t>
        <a:bodyPr/>
        <a:lstStyle/>
        <a:p>
          <a:endParaRPr lang="en-US"/>
        </a:p>
      </dgm:t>
    </dgm:pt>
    <dgm:pt modelId="{E5E4DB8F-B88D-C045-BC96-5263B673857D}" type="pres">
      <dgm:prSet presAssocID="{84F1E83B-7969-614D-9E4F-107CB92FC2D8}" presName="textaccent9" presStyleCnt="0"/>
      <dgm:spPr/>
    </dgm:pt>
    <dgm:pt modelId="{D51CE4BE-555D-E04D-A727-24C69BCE8FB1}" type="pres">
      <dgm:prSet presAssocID="{84F1E83B-7969-614D-9E4F-107CB92FC2D8}" presName="accentRepeatNode" presStyleLbl="solidAlignAcc1" presStyleIdx="16" presStyleCnt="24"/>
      <dgm:spPr/>
    </dgm:pt>
    <dgm:pt modelId="{F8A88EF2-9A1B-1149-A953-717C2345DF98}" type="pres">
      <dgm:prSet presAssocID="{35131F7A-4091-6F4E-BB55-AA8E83D40030}" presName="image9" presStyleCnt="0"/>
      <dgm:spPr/>
    </dgm:pt>
    <dgm:pt modelId="{27F947A8-5EA9-9548-8745-C4936B960139}" type="pres">
      <dgm:prSet presAssocID="{35131F7A-4091-6F4E-BB55-AA8E83D40030}" presName="imageRepeatNode" presStyleLbl="alignAcc1" presStyleIdx="8" presStyleCnt="12"/>
      <dgm:spPr/>
      <dgm:t>
        <a:bodyPr/>
        <a:lstStyle/>
        <a:p>
          <a:endParaRPr lang="en-US"/>
        </a:p>
      </dgm:t>
    </dgm:pt>
    <dgm:pt modelId="{02D42F3C-66E9-2148-BA3E-23035607AD19}" type="pres">
      <dgm:prSet presAssocID="{35131F7A-4091-6F4E-BB55-AA8E83D40030}" presName="imageaccent9" presStyleCnt="0"/>
      <dgm:spPr/>
    </dgm:pt>
    <dgm:pt modelId="{AAA4D17C-EE67-914D-9710-A28850128C41}" type="pres">
      <dgm:prSet presAssocID="{35131F7A-4091-6F4E-BB55-AA8E83D40030}" presName="accentRepeatNode" presStyleLbl="solidAlignAcc1" presStyleIdx="17" presStyleCnt="24"/>
      <dgm:spPr/>
    </dgm:pt>
    <dgm:pt modelId="{4C60F769-8702-CD4F-A90A-5015906D95E7}" type="pres">
      <dgm:prSet presAssocID="{1B7EA3AA-51BD-2B4C-BB5E-9D2A0792AC22}" presName="text10" presStyleCnt="0"/>
      <dgm:spPr/>
    </dgm:pt>
    <dgm:pt modelId="{74328C42-4B56-7B42-B5C3-C330BA9D272B}" type="pres">
      <dgm:prSet presAssocID="{1B7EA3AA-51BD-2B4C-BB5E-9D2A0792AC22}" presName="textRepeatNode" presStyleLbl="alignNode1" presStyleIdx="9" presStyleCnt="12">
        <dgm:presLayoutVars>
          <dgm:chMax val="0"/>
          <dgm:chPref val="0"/>
          <dgm:bulletEnabled val="1"/>
        </dgm:presLayoutVars>
      </dgm:prSet>
      <dgm:spPr/>
      <dgm:t>
        <a:bodyPr/>
        <a:lstStyle/>
        <a:p>
          <a:endParaRPr lang="en-US"/>
        </a:p>
      </dgm:t>
    </dgm:pt>
    <dgm:pt modelId="{23266278-A62B-1642-A53E-CAFA0411734F}" type="pres">
      <dgm:prSet presAssocID="{1B7EA3AA-51BD-2B4C-BB5E-9D2A0792AC22}" presName="textaccent10" presStyleCnt="0"/>
      <dgm:spPr/>
    </dgm:pt>
    <dgm:pt modelId="{EAFEF4C3-BBB8-2E4A-9229-E998299FA8AA}" type="pres">
      <dgm:prSet presAssocID="{1B7EA3AA-51BD-2B4C-BB5E-9D2A0792AC22}" presName="accentRepeatNode" presStyleLbl="solidAlignAcc1" presStyleIdx="18" presStyleCnt="24"/>
      <dgm:spPr/>
    </dgm:pt>
    <dgm:pt modelId="{3B4FF189-2F0D-6742-8107-5D354A2C0F7A}" type="pres">
      <dgm:prSet presAssocID="{C72E8B3D-2C07-ED48-9BE3-DBAE9C4D39D8}" presName="image10" presStyleCnt="0"/>
      <dgm:spPr/>
    </dgm:pt>
    <dgm:pt modelId="{70739D04-074B-784C-9D23-654B59D410E7}" type="pres">
      <dgm:prSet presAssocID="{C72E8B3D-2C07-ED48-9BE3-DBAE9C4D39D8}" presName="imageRepeatNode" presStyleLbl="alignAcc1" presStyleIdx="9" presStyleCnt="12"/>
      <dgm:spPr/>
      <dgm:t>
        <a:bodyPr/>
        <a:lstStyle/>
        <a:p>
          <a:endParaRPr lang="en-US"/>
        </a:p>
      </dgm:t>
    </dgm:pt>
    <dgm:pt modelId="{888001EF-7D8A-7D45-8C58-130B72035694}" type="pres">
      <dgm:prSet presAssocID="{C72E8B3D-2C07-ED48-9BE3-DBAE9C4D39D8}" presName="imageaccent10" presStyleCnt="0"/>
      <dgm:spPr/>
    </dgm:pt>
    <dgm:pt modelId="{0A29EAC0-0BD8-BA4E-B123-12F400E6C9FC}" type="pres">
      <dgm:prSet presAssocID="{C72E8B3D-2C07-ED48-9BE3-DBAE9C4D39D8}" presName="accentRepeatNode" presStyleLbl="solidAlignAcc1" presStyleIdx="19" presStyleCnt="24"/>
      <dgm:spPr/>
    </dgm:pt>
    <dgm:pt modelId="{068FAA32-91B6-A24E-A50F-4DE952735A48}" type="pres">
      <dgm:prSet presAssocID="{C2A72887-A1E5-1C47-B14C-C2ACFC76D1D0}" presName="text11" presStyleCnt="0"/>
      <dgm:spPr/>
    </dgm:pt>
    <dgm:pt modelId="{4BCACF4F-4E13-3241-9188-A081D8A40804}" type="pres">
      <dgm:prSet presAssocID="{C2A72887-A1E5-1C47-B14C-C2ACFC76D1D0}" presName="textRepeatNode" presStyleLbl="alignNode1" presStyleIdx="10" presStyleCnt="12">
        <dgm:presLayoutVars>
          <dgm:chMax val="0"/>
          <dgm:chPref val="0"/>
          <dgm:bulletEnabled val="1"/>
        </dgm:presLayoutVars>
      </dgm:prSet>
      <dgm:spPr/>
      <dgm:t>
        <a:bodyPr/>
        <a:lstStyle/>
        <a:p>
          <a:endParaRPr lang="it-IT"/>
        </a:p>
      </dgm:t>
    </dgm:pt>
    <dgm:pt modelId="{960D0D28-1C28-5343-B772-A64811E99876}" type="pres">
      <dgm:prSet presAssocID="{C2A72887-A1E5-1C47-B14C-C2ACFC76D1D0}" presName="textaccent11" presStyleCnt="0"/>
      <dgm:spPr/>
    </dgm:pt>
    <dgm:pt modelId="{C1F62EF1-DB2F-9C45-B077-7852B0BD6139}" type="pres">
      <dgm:prSet presAssocID="{C2A72887-A1E5-1C47-B14C-C2ACFC76D1D0}" presName="accentRepeatNode" presStyleLbl="solidAlignAcc1" presStyleIdx="20" presStyleCnt="24"/>
      <dgm:spPr/>
    </dgm:pt>
    <dgm:pt modelId="{61683C55-7A46-D84B-8742-4275029228A5}" type="pres">
      <dgm:prSet presAssocID="{12DED9CE-9516-B042-978A-FD5F37C57D27}" presName="image11" presStyleCnt="0"/>
      <dgm:spPr/>
    </dgm:pt>
    <dgm:pt modelId="{71049214-F98D-2347-BC7A-085AD72B6089}" type="pres">
      <dgm:prSet presAssocID="{12DED9CE-9516-B042-978A-FD5F37C57D27}" presName="imageRepeatNode" presStyleLbl="alignAcc1" presStyleIdx="10" presStyleCnt="12"/>
      <dgm:spPr/>
      <dgm:t>
        <a:bodyPr/>
        <a:lstStyle/>
        <a:p>
          <a:endParaRPr lang="en-US"/>
        </a:p>
      </dgm:t>
    </dgm:pt>
    <dgm:pt modelId="{90D0D6D2-D486-6D40-9196-94103DBCEEDD}" type="pres">
      <dgm:prSet presAssocID="{12DED9CE-9516-B042-978A-FD5F37C57D27}" presName="imageaccent11" presStyleCnt="0"/>
      <dgm:spPr/>
    </dgm:pt>
    <dgm:pt modelId="{744A8E00-E63F-4B4D-A2EB-563E4D1A8864}" type="pres">
      <dgm:prSet presAssocID="{12DED9CE-9516-B042-978A-FD5F37C57D27}" presName="accentRepeatNode" presStyleLbl="solidAlignAcc1" presStyleIdx="21" presStyleCnt="24"/>
      <dgm:spPr/>
    </dgm:pt>
    <dgm:pt modelId="{7DF3B93A-FC77-DA43-A571-52EB99EEC12E}" type="pres">
      <dgm:prSet presAssocID="{658C2522-9EA7-D448-9599-576E2E36D79E}" presName="text12" presStyleCnt="0"/>
      <dgm:spPr/>
    </dgm:pt>
    <dgm:pt modelId="{76E8EC77-CED4-B245-8921-8FF2E7FD486B}" type="pres">
      <dgm:prSet presAssocID="{658C2522-9EA7-D448-9599-576E2E36D79E}" presName="textRepeatNode" presStyleLbl="alignNode1" presStyleIdx="11" presStyleCnt="12">
        <dgm:presLayoutVars>
          <dgm:chMax val="0"/>
          <dgm:chPref val="0"/>
          <dgm:bulletEnabled val="1"/>
        </dgm:presLayoutVars>
      </dgm:prSet>
      <dgm:spPr/>
      <dgm:t>
        <a:bodyPr/>
        <a:lstStyle/>
        <a:p>
          <a:endParaRPr lang="it-IT"/>
        </a:p>
      </dgm:t>
    </dgm:pt>
    <dgm:pt modelId="{51A258C8-6164-4143-A290-9E87104E1179}" type="pres">
      <dgm:prSet presAssocID="{658C2522-9EA7-D448-9599-576E2E36D79E}" presName="textaccent12" presStyleCnt="0"/>
      <dgm:spPr/>
    </dgm:pt>
    <dgm:pt modelId="{356B2DA0-7361-BC41-B350-4154BD028C56}" type="pres">
      <dgm:prSet presAssocID="{658C2522-9EA7-D448-9599-576E2E36D79E}" presName="accentRepeatNode" presStyleLbl="solidAlignAcc1" presStyleIdx="22" presStyleCnt="24"/>
      <dgm:spPr/>
    </dgm:pt>
    <dgm:pt modelId="{4F3F1149-8868-B147-B973-910E22FA3C79}" type="pres">
      <dgm:prSet presAssocID="{C29C56DF-DAE7-BA46-8810-DC3CCF5199C8}" presName="image12" presStyleCnt="0"/>
      <dgm:spPr/>
    </dgm:pt>
    <dgm:pt modelId="{614D56F3-A7D7-5C42-9C5D-803AFE4BCCD1}" type="pres">
      <dgm:prSet presAssocID="{C29C56DF-DAE7-BA46-8810-DC3CCF5199C8}" presName="imageRepeatNode" presStyleLbl="alignAcc1" presStyleIdx="11" presStyleCnt="12"/>
      <dgm:spPr/>
      <dgm:t>
        <a:bodyPr/>
        <a:lstStyle/>
        <a:p>
          <a:endParaRPr lang="en-US"/>
        </a:p>
      </dgm:t>
    </dgm:pt>
    <dgm:pt modelId="{64C19265-858F-944E-A29E-CF9939C155A6}" type="pres">
      <dgm:prSet presAssocID="{C29C56DF-DAE7-BA46-8810-DC3CCF5199C8}" presName="imageaccent12" presStyleCnt="0"/>
      <dgm:spPr/>
    </dgm:pt>
    <dgm:pt modelId="{48E485FE-504F-304C-AB4A-4D52A3D032BC}" type="pres">
      <dgm:prSet presAssocID="{C29C56DF-DAE7-BA46-8810-DC3CCF5199C8}" presName="accentRepeatNode" presStyleLbl="solidAlignAcc1" presStyleIdx="23" presStyleCnt="24"/>
      <dgm:spPr/>
    </dgm:pt>
  </dgm:ptLst>
  <dgm:cxnLst>
    <dgm:cxn modelId="{939F68AC-392B-4E54-AA5F-32CA22F2DB29}" type="presOf" srcId="{569BFFE4-BE4F-0D4B-AF3C-B72494EEBCA1}" destId="{06208FE9-AE86-6647-82CF-4D8BD4503F2D}" srcOrd="0" destOrd="0" presId="urn:microsoft.com/office/officeart/2008/layout/HexagonCluster"/>
    <dgm:cxn modelId="{14386F27-D9F5-4CE7-9694-1553F12AB1C1}" type="presOf" srcId="{A4AA7710-94C1-4546-A991-F1EBC344AB4A}" destId="{A4D49CC6-7D76-294E-8635-6EC75A3D5321}" srcOrd="0" destOrd="0" presId="urn:microsoft.com/office/officeart/2008/layout/HexagonCluster"/>
    <dgm:cxn modelId="{722AA9D9-56FC-4BB9-A165-83FF7320AD1E}" type="presOf" srcId="{C67B648D-D22C-2E47-BCFF-27E286285F66}" destId="{C803A754-F22F-1540-B789-94DFC9F69A5F}" srcOrd="0" destOrd="0" presId="urn:microsoft.com/office/officeart/2008/layout/HexagonCluster"/>
    <dgm:cxn modelId="{2A223E0F-4B9D-EC48-B818-15BA8A2F361F}" srcId="{3A816842-14E4-FA40-88B1-B3D260192475}" destId="{C67B648D-D22C-2E47-BCFF-27E286285F66}" srcOrd="0" destOrd="0" parTransId="{EB1E13EB-3F4F-B54E-9257-48E1BEC171F7}" sibTransId="{77329573-412C-B146-9FEA-B6808E3AAA87}"/>
    <dgm:cxn modelId="{96422875-408A-4E2A-A7AB-B63C39B4CF5B}" type="presOf" srcId="{50EC8500-FDC9-6F43-8F83-9A9BA01584E4}" destId="{E8F92451-963E-5F4D-838F-FD15C4F0E799}" srcOrd="0" destOrd="0" presId="urn:microsoft.com/office/officeart/2008/layout/HexagonCluster"/>
    <dgm:cxn modelId="{10DA2813-FFE4-48AE-9F3E-E399EA4F3F02}" type="presOf" srcId="{12DED9CE-9516-B042-978A-FD5F37C57D27}" destId="{71049214-F98D-2347-BC7A-085AD72B6089}" srcOrd="0" destOrd="0" presId="urn:microsoft.com/office/officeart/2008/layout/HexagonCluster"/>
    <dgm:cxn modelId="{FD60067B-6A14-624B-BC38-75DA08E13361}" srcId="{3A816842-14E4-FA40-88B1-B3D260192475}" destId="{8A36A3B6-90AD-AA40-B754-A4870DB6E4B7}" srcOrd="1" destOrd="0" parTransId="{49E100A8-CB3F-A84B-A6B0-F77028A935BE}" sibTransId="{E243424B-5548-E44F-8160-7C3F167B0589}"/>
    <dgm:cxn modelId="{78020860-A12C-DA4D-9666-638EF9D69CC2}" srcId="{3A816842-14E4-FA40-88B1-B3D260192475}" destId="{84F1E83B-7969-614D-9E4F-107CB92FC2D8}" srcOrd="8" destOrd="0" parTransId="{0E199B0C-7D48-934D-8F56-653B57163B58}" sibTransId="{35131F7A-4091-6F4E-BB55-AA8E83D40030}"/>
    <dgm:cxn modelId="{1E208B30-959D-4A05-A5DC-950010B98170}" type="presOf" srcId="{35131F7A-4091-6F4E-BB55-AA8E83D40030}" destId="{27F947A8-5EA9-9548-8745-C4936B960139}" srcOrd="0" destOrd="0" presId="urn:microsoft.com/office/officeart/2008/layout/HexagonCluster"/>
    <dgm:cxn modelId="{D74CFE58-126D-4D32-B36F-57E232B9E6DC}" type="presOf" srcId="{8A36A3B6-90AD-AA40-B754-A4870DB6E4B7}" destId="{3BC3D9F9-1276-BE41-9DF8-52B51F71E83C}" srcOrd="0" destOrd="0" presId="urn:microsoft.com/office/officeart/2008/layout/HexagonCluster"/>
    <dgm:cxn modelId="{8D2936A0-489A-1B4F-AC49-3C47FF0FE9AE}" srcId="{3A816842-14E4-FA40-88B1-B3D260192475}" destId="{71AEE045-8B7F-6243-8471-8AF22A977398}" srcOrd="3" destOrd="0" parTransId="{F2D64019-60C6-BC49-8645-D207C9D61DB5}" sibTransId="{569BFFE4-BE4F-0D4B-AF3C-B72494EEBCA1}"/>
    <dgm:cxn modelId="{23A04134-7ABF-9A45-A97D-1491052F1F5B}" srcId="{3A816842-14E4-FA40-88B1-B3D260192475}" destId="{658C2522-9EA7-D448-9599-576E2E36D79E}" srcOrd="11" destOrd="0" parTransId="{A59AA4F1-F907-0F43-AFC0-1AB93594472E}" sibTransId="{C29C56DF-DAE7-BA46-8810-DC3CCF5199C8}"/>
    <dgm:cxn modelId="{3934C53D-05E9-41AA-AC26-9FEAC92B1E5D}" type="presOf" srcId="{84F1E83B-7969-614D-9E4F-107CB92FC2D8}" destId="{E8CE54EF-D222-404B-8547-9E31B8B055DD}" srcOrd="0" destOrd="0" presId="urn:microsoft.com/office/officeart/2008/layout/HexagonCluster"/>
    <dgm:cxn modelId="{3FE48527-FAA9-4B83-8AC0-8077D03AE918}" type="presOf" srcId="{4B342C64-EAA4-D84D-9A66-3D58040D1E25}" destId="{6D6F643A-B8F5-7244-A3D9-C421E5C50DCC}" srcOrd="0" destOrd="0" presId="urn:microsoft.com/office/officeart/2008/layout/HexagonCluster"/>
    <dgm:cxn modelId="{53733EC9-4023-4339-AEEB-9410C5D30ECB}" type="presOf" srcId="{FB22BC65-0DD8-7C44-A74C-712BA9F39996}" destId="{00CFA307-BDC0-A84A-BC81-4AC35C2E6211}" srcOrd="0" destOrd="0" presId="urn:microsoft.com/office/officeart/2008/layout/HexagonCluster"/>
    <dgm:cxn modelId="{0D273D3E-D9FC-45F2-9F82-8BC31FFA2262}" type="presOf" srcId="{E243424B-5548-E44F-8160-7C3F167B0589}" destId="{F3BCB2F9-0527-C442-9488-3E973CB531F7}" srcOrd="0" destOrd="0" presId="urn:microsoft.com/office/officeart/2008/layout/HexagonCluster"/>
    <dgm:cxn modelId="{B6086B7B-7924-46D0-AFE5-E517AF80C80A}" type="presOf" srcId="{C72E8B3D-2C07-ED48-9BE3-DBAE9C4D39D8}" destId="{70739D04-074B-784C-9D23-654B59D410E7}" srcOrd="0" destOrd="0" presId="urn:microsoft.com/office/officeart/2008/layout/HexagonCluster"/>
    <dgm:cxn modelId="{AFDFB19E-E366-4E6A-A9F7-BD87E5E37E22}" type="presOf" srcId="{66B3EA45-F6F7-0F48-BB07-ADD73E269AB2}" destId="{E043AB92-011A-3847-A39A-34B805E9A30E}" srcOrd="0" destOrd="0" presId="urn:microsoft.com/office/officeart/2008/layout/HexagonCluster"/>
    <dgm:cxn modelId="{23F769E5-E36E-43E3-8849-A6472A3820E1}" type="presOf" srcId="{9BD931E8-7F73-584B-8AED-6EBB8543CDF2}" destId="{ACC3C0D4-6ED8-DE46-A080-4CD18AAC3F89}" srcOrd="0" destOrd="0" presId="urn:microsoft.com/office/officeart/2008/layout/HexagonCluster"/>
    <dgm:cxn modelId="{91F44565-B783-422C-9295-A43DA1A840A2}" type="presOf" srcId="{3306884A-5F9B-0047-9E83-4471F9799820}" destId="{06435D0F-3A83-3041-B4BC-113ADAFA9AED}" srcOrd="0" destOrd="0" presId="urn:microsoft.com/office/officeart/2008/layout/HexagonCluster"/>
    <dgm:cxn modelId="{770A8CEC-9240-43B9-BC5D-456D6FCE291E}" type="presOf" srcId="{3A816842-14E4-FA40-88B1-B3D260192475}" destId="{D87A96F1-C305-E84B-A419-C86D786D8F4E}" srcOrd="0" destOrd="0" presId="urn:microsoft.com/office/officeart/2008/layout/HexagonCluster"/>
    <dgm:cxn modelId="{5C281382-53C1-4EF7-9B7B-3E6A9F063E9E}" type="presOf" srcId="{26F4A6CE-1C9F-E445-9193-67F8F72EEEFF}" destId="{1D09625D-C401-DD4F-A45E-C7AC3DA67DFF}" srcOrd="0" destOrd="0" presId="urn:microsoft.com/office/officeart/2008/layout/HexagonCluster"/>
    <dgm:cxn modelId="{38582B5E-9CD1-4822-AAD8-AE61BD46B3F2}" type="presOf" srcId="{1D44EB70-6EA7-214E-8924-1B00419CDF1E}" destId="{73219A08-351C-B048-BF6D-EB7D6FE037A8}" srcOrd="0" destOrd="0" presId="urn:microsoft.com/office/officeart/2008/layout/HexagonCluster"/>
    <dgm:cxn modelId="{BAC6D3EE-0936-49E0-AC4F-FA5BF9CD9287}" type="presOf" srcId="{9AD31227-6E0B-E349-BC7E-0EF739EF5D79}" destId="{CD254F11-37B5-8D45-AEB0-57D15702E0BD}" srcOrd="0" destOrd="0" presId="urn:microsoft.com/office/officeart/2008/layout/HexagonCluster"/>
    <dgm:cxn modelId="{A7489903-5AF0-0046-8D02-D6D33471943D}" srcId="{3A816842-14E4-FA40-88B1-B3D260192475}" destId="{A4AA7710-94C1-4546-A991-F1EBC344AB4A}" srcOrd="7" destOrd="0" parTransId="{29004443-E149-C64A-BA14-65884F42BBFD}" sibTransId="{26F4A6CE-1C9F-E445-9193-67F8F72EEEFF}"/>
    <dgm:cxn modelId="{FB18662E-5CBB-F741-A4DC-EB3680C4AA1D}" srcId="{3A816842-14E4-FA40-88B1-B3D260192475}" destId="{66B3EA45-F6F7-0F48-BB07-ADD73E269AB2}" srcOrd="5" destOrd="0" parTransId="{F4BE7133-0C2F-8949-897C-618D56807695}" sibTransId="{3306884A-5F9B-0047-9E83-4471F9799820}"/>
    <dgm:cxn modelId="{30DF3F20-833B-C94E-B3C3-260C8A85D72B}" srcId="{3A816842-14E4-FA40-88B1-B3D260192475}" destId="{1B7EA3AA-51BD-2B4C-BB5E-9D2A0792AC22}" srcOrd="9" destOrd="0" parTransId="{120C6ADA-CAB5-7A42-9E31-4E970027ACD6}" sibTransId="{C72E8B3D-2C07-ED48-9BE3-DBAE9C4D39D8}"/>
    <dgm:cxn modelId="{B1732F38-D3F1-454C-8DEB-57C324D204F1}" srcId="{3A816842-14E4-FA40-88B1-B3D260192475}" destId="{9AD31227-6E0B-E349-BC7E-0EF739EF5D79}" srcOrd="4" destOrd="0" parTransId="{10249D94-EE6C-B04D-8A4E-BF97C9AE8F1F}" sibTransId="{50EC8500-FDC9-6F43-8F83-9A9BA01584E4}"/>
    <dgm:cxn modelId="{C8CF906F-5A81-4465-835F-619DA93B2713}" type="presOf" srcId="{1B7EA3AA-51BD-2B4C-BB5E-9D2A0792AC22}" destId="{74328C42-4B56-7B42-B5C3-C330BA9D272B}" srcOrd="0" destOrd="0" presId="urn:microsoft.com/office/officeart/2008/layout/HexagonCluster"/>
    <dgm:cxn modelId="{B9DA8899-D0A0-402E-99DF-B9ACF13C4474}" type="presOf" srcId="{C29C56DF-DAE7-BA46-8810-DC3CCF5199C8}" destId="{614D56F3-A7D7-5C42-9C5D-803AFE4BCCD1}" srcOrd="0" destOrd="0" presId="urn:microsoft.com/office/officeart/2008/layout/HexagonCluster"/>
    <dgm:cxn modelId="{C211C3AD-DB27-4DB5-BF2A-A45F7FBA0A99}" type="presOf" srcId="{71AEE045-8B7F-6243-8471-8AF22A977398}" destId="{37299EC9-C355-4846-AA4C-A5DA4FD54042}" srcOrd="0" destOrd="0" presId="urn:microsoft.com/office/officeart/2008/layout/HexagonCluster"/>
    <dgm:cxn modelId="{76F23309-6EA1-48AA-832C-02939B1B3E15}" type="presOf" srcId="{77329573-412C-B146-9FEA-B6808E3AAA87}" destId="{698FF716-8D60-3E42-A705-BAB8C3F5DAE7}" srcOrd="0" destOrd="0" presId="urn:microsoft.com/office/officeart/2008/layout/HexagonCluster"/>
    <dgm:cxn modelId="{9AFB28E9-5934-42D4-A1C9-88072F9A2F49}" type="presOf" srcId="{658C2522-9EA7-D448-9599-576E2E36D79E}" destId="{76E8EC77-CED4-B245-8921-8FF2E7FD486B}" srcOrd="0" destOrd="0" presId="urn:microsoft.com/office/officeart/2008/layout/HexagonCluster"/>
    <dgm:cxn modelId="{731B9F9B-CD8E-4F1F-8F13-D0DAA48FB953}" type="presOf" srcId="{C2A72887-A1E5-1C47-B14C-C2ACFC76D1D0}" destId="{4BCACF4F-4E13-3241-9188-A081D8A40804}" srcOrd="0" destOrd="0" presId="urn:microsoft.com/office/officeart/2008/layout/HexagonCluster"/>
    <dgm:cxn modelId="{079914BB-88AE-FF45-BC10-19B41C5BBC25}" srcId="{3A816842-14E4-FA40-88B1-B3D260192475}" destId="{4B342C64-EAA4-D84D-9A66-3D58040D1E25}" srcOrd="2" destOrd="0" parTransId="{6A52DE8C-9EE6-384D-B704-1F755156B223}" sibTransId="{1D44EB70-6EA7-214E-8924-1B00419CDF1E}"/>
    <dgm:cxn modelId="{19FCF679-4E75-814F-AF62-6F07C30A6344}" srcId="{3A816842-14E4-FA40-88B1-B3D260192475}" destId="{9BD931E8-7F73-584B-8AED-6EBB8543CDF2}" srcOrd="6" destOrd="0" parTransId="{5B2800D3-5DF4-B44F-A288-1FE3ECF8D4D8}" sibTransId="{FB22BC65-0DD8-7C44-A74C-712BA9F39996}"/>
    <dgm:cxn modelId="{921DEEA0-E2F8-134D-ACF3-740A29BDB470}" srcId="{3A816842-14E4-FA40-88B1-B3D260192475}" destId="{C2A72887-A1E5-1C47-B14C-C2ACFC76D1D0}" srcOrd="10" destOrd="0" parTransId="{C5D460D2-27BF-324D-B8C8-E1DD9B16C28F}" sibTransId="{12DED9CE-9516-B042-978A-FD5F37C57D27}"/>
    <dgm:cxn modelId="{F4D5F5EF-2B75-4809-A065-476D36E4DE8B}" type="presParOf" srcId="{D87A96F1-C305-E84B-A419-C86D786D8F4E}" destId="{68D53F94-4034-CB4C-ABEB-B41B7A588914}" srcOrd="0" destOrd="0" presId="urn:microsoft.com/office/officeart/2008/layout/HexagonCluster"/>
    <dgm:cxn modelId="{F24C98E6-B66D-4077-9F62-43FA9D5B5989}" type="presParOf" srcId="{68D53F94-4034-CB4C-ABEB-B41B7A588914}" destId="{C803A754-F22F-1540-B789-94DFC9F69A5F}" srcOrd="0" destOrd="0" presId="urn:microsoft.com/office/officeart/2008/layout/HexagonCluster"/>
    <dgm:cxn modelId="{B1FCEEBE-20BF-49FC-8EB3-1A50CC431DE1}" type="presParOf" srcId="{D87A96F1-C305-E84B-A419-C86D786D8F4E}" destId="{B30987A8-71C6-FB4F-A3A7-F13DE5589CBB}" srcOrd="1" destOrd="0" presId="urn:microsoft.com/office/officeart/2008/layout/HexagonCluster"/>
    <dgm:cxn modelId="{51F12DA4-BE49-45CE-88C4-F0A1C9E51E9D}" type="presParOf" srcId="{B30987A8-71C6-FB4F-A3A7-F13DE5589CBB}" destId="{B2E374BE-EAF2-B74B-BB77-69A6830F76D5}" srcOrd="0" destOrd="0" presId="urn:microsoft.com/office/officeart/2008/layout/HexagonCluster"/>
    <dgm:cxn modelId="{752CFB7A-A613-40E2-AF0B-11466D9448FB}" type="presParOf" srcId="{D87A96F1-C305-E84B-A419-C86D786D8F4E}" destId="{B23C2024-B5B2-BA4B-969F-E996DF65EC62}" srcOrd="2" destOrd="0" presId="urn:microsoft.com/office/officeart/2008/layout/HexagonCluster"/>
    <dgm:cxn modelId="{1DEAB9BB-05EC-4029-8715-A3510554D7F6}" type="presParOf" srcId="{B23C2024-B5B2-BA4B-969F-E996DF65EC62}" destId="{698FF716-8D60-3E42-A705-BAB8C3F5DAE7}" srcOrd="0" destOrd="0" presId="urn:microsoft.com/office/officeart/2008/layout/HexagonCluster"/>
    <dgm:cxn modelId="{4B9D0D0B-1A4F-418F-A43E-0DCC3E02F7E0}" type="presParOf" srcId="{D87A96F1-C305-E84B-A419-C86D786D8F4E}" destId="{5D48ECD0-05B6-6B4E-98AC-3AA38CE77D31}" srcOrd="3" destOrd="0" presId="urn:microsoft.com/office/officeart/2008/layout/HexagonCluster"/>
    <dgm:cxn modelId="{D744B7FF-9C8C-41C8-BD0E-CBC480E4C4A8}" type="presParOf" srcId="{5D48ECD0-05B6-6B4E-98AC-3AA38CE77D31}" destId="{87C6AD75-B773-3A4C-9BE7-D57FEDC73D10}" srcOrd="0" destOrd="0" presId="urn:microsoft.com/office/officeart/2008/layout/HexagonCluster"/>
    <dgm:cxn modelId="{3EFA3FE7-872D-488B-B1EC-9E21C0CA7C7C}" type="presParOf" srcId="{D87A96F1-C305-E84B-A419-C86D786D8F4E}" destId="{64231DA6-A56B-8D43-9A61-4B40E9109831}" srcOrd="4" destOrd="0" presId="urn:microsoft.com/office/officeart/2008/layout/HexagonCluster"/>
    <dgm:cxn modelId="{A88A2AA1-702D-4D93-9E20-92291E48C371}" type="presParOf" srcId="{64231DA6-A56B-8D43-9A61-4B40E9109831}" destId="{3BC3D9F9-1276-BE41-9DF8-52B51F71E83C}" srcOrd="0" destOrd="0" presId="urn:microsoft.com/office/officeart/2008/layout/HexagonCluster"/>
    <dgm:cxn modelId="{F0BD1395-20DF-4CD8-B330-17D6CE9DF1CE}" type="presParOf" srcId="{D87A96F1-C305-E84B-A419-C86D786D8F4E}" destId="{C00B08DB-506C-F54A-A5FC-5F91805B2FA9}" srcOrd="5" destOrd="0" presId="urn:microsoft.com/office/officeart/2008/layout/HexagonCluster"/>
    <dgm:cxn modelId="{D29A1FCA-D7D6-40FB-B80B-E3D293A8ED00}" type="presParOf" srcId="{C00B08DB-506C-F54A-A5FC-5F91805B2FA9}" destId="{6E2EE077-2F5C-444C-A901-802E8DE3F6F7}" srcOrd="0" destOrd="0" presId="urn:microsoft.com/office/officeart/2008/layout/HexagonCluster"/>
    <dgm:cxn modelId="{5535D4D0-BCDC-40C2-A888-86EB18AC2117}" type="presParOf" srcId="{D87A96F1-C305-E84B-A419-C86D786D8F4E}" destId="{AD3B80A2-1662-4E44-B409-6DD33F253C00}" srcOrd="6" destOrd="0" presId="urn:microsoft.com/office/officeart/2008/layout/HexagonCluster"/>
    <dgm:cxn modelId="{DBF949F4-891B-46F4-8447-6ECB4648E10B}" type="presParOf" srcId="{AD3B80A2-1662-4E44-B409-6DD33F253C00}" destId="{F3BCB2F9-0527-C442-9488-3E973CB531F7}" srcOrd="0" destOrd="0" presId="urn:microsoft.com/office/officeart/2008/layout/HexagonCluster"/>
    <dgm:cxn modelId="{618CC134-B681-421D-90A5-6981A13CF4F8}" type="presParOf" srcId="{D87A96F1-C305-E84B-A419-C86D786D8F4E}" destId="{903FE9EC-39FA-134F-8A45-F32A73E6558A}" srcOrd="7" destOrd="0" presId="urn:microsoft.com/office/officeart/2008/layout/HexagonCluster"/>
    <dgm:cxn modelId="{E095E829-5E5A-4952-9D47-0CEB4A437A1E}" type="presParOf" srcId="{903FE9EC-39FA-134F-8A45-F32A73E6558A}" destId="{EBA0D04C-1435-4B4E-8B5A-411A88E86D38}" srcOrd="0" destOrd="0" presId="urn:microsoft.com/office/officeart/2008/layout/HexagonCluster"/>
    <dgm:cxn modelId="{2F718366-F9DC-4469-A499-CF38918B3A63}" type="presParOf" srcId="{D87A96F1-C305-E84B-A419-C86D786D8F4E}" destId="{E6BA8F76-4A09-AB43-9CCE-74EB29477818}" srcOrd="8" destOrd="0" presId="urn:microsoft.com/office/officeart/2008/layout/HexagonCluster"/>
    <dgm:cxn modelId="{7B73AF0B-8D59-4867-89FB-4EDB6AFB4E57}" type="presParOf" srcId="{E6BA8F76-4A09-AB43-9CCE-74EB29477818}" destId="{6D6F643A-B8F5-7244-A3D9-C421E5C50DCC}" srcOrd="0" destOrd="0" presId="urn:microsoft.com/office/officeart/2008/layout/HexagonCluster"/>
    <dgm:cxn modelId="{B7FB7891-8F1B-41E2-96CC-7BAF23BC3969}" type="presParOf" srcId="{D87A96F1-C305-E84B-A419-C86D786D8F4E}" destId="{EC3234C0-0891-074A-AB5C-2DD08DA93D56}" srcOrd="9" destOrd="0" presId="urn:microsoft.com/office/officeart/2008/layout/HexagonCluster"/>
    <dgm:cxn modelId="{95AFFE97-AE7B-43E8-9A81-8FBDD427B83E}" type="presParOf" srcId="{EC3234C0-0891-074A-AB5C-2DD08DA93D56}" destId="{C99262C5-2EC2-7143-80D9-1E22D382D376}" srcOrd="0" destOrd="0" presId="urn:microsoft.com/office/officeart/2008/layout/HexagonCluster"/>
    <dgm:cxn modelId="{CC62A96C-A969-47CB-9FEC-3BEEED3EC9C7}" type="presParOf" srcId="{D87A96F1-C305-E84B-A419-C86D786D8F4E}" destId="{BF54A000-677B-2949-B2D8-02B7AF5BF693}" srcOrd="10" destOrd="0" presId="urn:microsoft.com/office/officeart/2008/layout/HexagonCluster"/>
    <dgm:cxn modelId="{9AA7666D-6494-4626-8A8C-867DC2E6C1C6}" type="presParOf" srcId="{BF54A000-677B-2949-B2D8-02B7AF5BF693}" destId="{73219A08-351C-B048-BF6D-EB7D6FE037A8}" srcOrd="0" destOrd="0" presId="urn:microsoft.com/office/officeart/2008/layout/HexagonCluster"/>
    <dgm:cxn modelId="{6A69B0B6-CE5C-4ECE-83A6-C714C790C00B}" type="presParOf" srcId="{D87A96F1-C305-E84B-A419-C86D786D8F4E}" destId="{6FAD1162-BF06-5440-B656-34EBF332E2B3}" srcOrd="11" destOrd="0" presId="urn:microsoft.com/office/officeart/2008/layout/HexagonCluster"/>
    <dgm:cxn modelId="{E0F09A4C-6CD9-48C2-9DEF-B852914DE8E1}" type="presParOf" srcId="{6FAD1162-BF06-5440-B656-34EBF332E2B3}" destId="{0D15F817-E8D3-9844-B151-D7C833C50EBB}" srcOrd="0" destOrd="0" presId="urn:microsoft.com/office/officeart/2008/layout/HexagonCluster"/>
    <dgm:cxn modelId="{626DBE34-AF19-4EDD-B016-45A62556D7EB}" type="presParOf" srcId="{D87A96F1-C305-E84B-A419-C86D786D8F4E}" destId="{6DC8F232-2E05-DE41-9705-2F176372205D}" srcOrd="12" destOrd="0" presId="urn:microsoft.com/office/officeart/2008/layout/HexagonCluster"/>
    <dgm:cxn modelId="{D3DAA74A-CB3C-46F6-A0C1-959CBA60BF2C}" type="presParOf" srcId="{6DC8F232-2E05-DE41-9705-2F176372205D}" destId="{37299EC9-C355-4846-AA4C-A5DA4FD54042}" srcOrd="0" destOrd="0" presId="urn:microsoft.com/office/officeart/2008/layout/HexagonCluster"/>
    <dgm:cxn modelId="{1C36B46E-C520-488F-AD3C-FB743F164AE8}" type="presParOf" srcId="{D87A96F1-C305-E84B-A419-C86D786D8F4E}" destId="{8BFE8AD3-E7A2-2646-A376-846ED76D262A}" srcOrd="13" destOrd="0" presId="urn:microsoft.com/office/officeart/2008/layout/HexagonCluster"/>
    <dgm:cxn modelId="{F85E005B-7BA2-4CBF-8025-5852B3290308}" type="presParOf" srcId="{8BFE8AD3-E7A2-2646-A376-846ED76D262A}" destId="{5D0B309B-8847-D341-904C-1F39D8E19375}" srcOrd="0" destOrd="0" presId="urn:microsoft.com/office/officeart/2008/layout/HexagonCluster"/>
    <dgm:cxn modelId="{D3E2F31E-970D-402C-A3CF-B6415A1B34F6}" type="presParOf" srcId="{D87A96F1-C305-E84B-A419-C86D786D8F4E}" destId="{4D227382-FCC4-D542-8887-9B56853ACEC3}" srcOrd="14" destOrd="0" presId="urn:microsoft.com/office/officeart/2008/layout/HexagonCluster"/>
    <dgm:cxn modelId="{F8179E6F-3ED4-497C-83A6-FCF8DFB8DE7E}" type="presParOf" srcId="{4D227382-FCC4-D542-8887-9B56853ACEC3}" destId="{06208FE9-AE86-6647-82CF-4D8BD4503F2D}" srcOrd="0" destOrd="0" presId="urn:microsoft.com/office/officeart/2008/layout/HexagonCluster"/>
    <dgm:cxn modelId="{6581EEC8-D2A5-4BCB-AD94-AFF0D76EFBA7}" type="presParOf" srcId="{D87A96F1-C305-E84B-A419-C86D786D8F4E}" destId="{FC6A136F-33AB-3A4C-9D72-86D50665D4DD}" srcOrd="15" destOrd="0" presId="urn:microsoft.com/office/officeart/2008/layout/HexagonCluster"/>
    <dgm:cxn modelId="{0A8BEB8C-4E35-4B4A-938C-D2509FA3EFEE}" type="presParOf" srcId="{FC6A136F-33AB-3A4C-9D72-86D50665D4DD}" destId="{6E047701-A2AC-B244-BF3C-638AC34E2347}" srcOrd="0" destOrd="0" presId="urn:microsoft.com/office/officeart/2008/layout/HexagonCluster"/>
    <dgm:cxn modelId="{7793BE43-6B35-4E9B-8219-B260F903241E}" type="presParOf" srcId="{D87A96F1-C305-E84B-A419-C86D786D8F4E}" destId="{A17B41BA-BA03-5645-861D-6E60079445FB}" srcOrd="16" destOrd="0" presId="urn:microsoft.com/office/officeart/2008/layout/HexagonCluster"/>
    <dgm:cxn modelId="{38E05B92-D472-412A-A2DB-3B3E754E5912}" type="presParOf" srcId="{A17B41BA-BA03-5645-861D-6E60079445FB}" destId="{CD254F11-37B5-8D45-AEB0-57D15702E0BD}" srcOrd="0" destOrd="0" presId="urn:microsoft.com/office/officeart/2008/layout/HexagonCluster"/>
    <dgm:cxn modelId="{F12BD9D1-95E8-4A8E-A707-049CC378EF9E}" type="presParOf" srcId="{D87A96F1-C305-E84B-A419-C86D786D8F4E}" destId="{CBB44273-E67F-9B49-A7F2-9F147AF21952}" srcOrd="17" destOrd="0" presId="urn:microsoft.com/office/officeart/2008/layout/HexagonCluster"/>
    <dgm:cxn modelId="{3D60D1B1-FDEB-4E91-BAA8-DC475BBA8238}" type="presParOf" srcId="{CBB44273-E67F-9B49-A7F2-9F147AF21952}" destId="{FB56BC99-BC89-4249-BEB6-6D9CFDE8F77A}" srcOrd="0" destOrd="0" presId="urn:microsoft.com/office/officeart/2008/layout/HexagonCluster"/>
    <dgm:cxn modelId="{2ABCFA41-9EE3-4201-A2EC-4F81C1A30176}" type="presParOf" srcId="{D87A96F1-C305-E84B-A419-C86D786D8F4E}" destId="{B0AD4BD5-47FD-6B43-BADF-5A05A351BE3E}" srcOrd="18" destOrd="0" presId="urn:microsoft.com/office/officeart/2008/layout/HexagonCluster"/>
    <dgm:cxn modelId="{AB71F9E8-2DA8-407B-9A6E-34AA7B447F05}" type="presParOf" srcId="{B0AD4BD5-47FD-6B43-BADF-5A05A351BE3E}" destId="{E8F92451-963E-5F4D-838F-FD15C4F0E799}" srcOrd="0" destOrd="0" presId="urn:microsoft.com/office/officeart/2008/layout/HexagonCluster"/>
    <dgm:cxn modelId="{6215B01B-40BC-4186-9C20-3EF2E7CE1DA7}" type="presParOf" srcId="{D87A96F1-C305-E84B-A419-C86D786D8F4E}" destId="{121C5A5C-BF06-0840-A558-DF76EE3216A1}" srcOrd="19" destOrd="0" presId="urn:microsoft.com/office/officeart/2008/layout/HexagonCluster"/>
    <dgm:cxn modelId="{61E81234-1296-482C-9DA0-C45BD0652575}" type="presParOf" srcId="{121C5A5C-BF06-0840-A558-DF76EE3216A1}" destId="{A34C8275-1017-904D-A850-4A89307295DE}" srcOrd="0" destOrd="0" presId="urn:microsoft.com/office/officeart/2008/layout/HexagonCluster"/>
    <dgm:cxn modelId="{4392BFEE-DF09-4366-8A5C-43B72E6836DB}" type="presParOf" srcId="{D87A96F1-C305-E84B-A419-C86D786D8F4E}" destId="{E82B3EC8-3C06-A748-B0C9-4E21FF83DD06}" srcOrd="20" destOrd="0" presId="urn:microsoft.com/office/officeart/2008/layout/HexagonCluster"/>
    <dgm:cxn modelId="{FDDC8421-1E39-49F2-9E32-69E31220DAAB}" type="presParOf" srcId="{E82B3EC8-3C06-A748-B0C9-4E21FF83DD06}" destId="{E043AB92-011A-3847-A39A-34B805E9A30E}" srcOrd="0" destOrd="0" presId="urn:microsoft.com/office/officeart/2008/layout/HexagonCluster"/>
    <dgm:cxn modelId="{443F5406-9EB8-43B8-B076-D8232267B434}" type="presParOf" srcId="{D87A96F1-C305-E84B-A419-C86D786D8F4E}" destId="{068C899F-1921-D34D-ACC6-7DF4D7225085}" srcOrd="21" destOrd="0" presId="urn:microsoft.com/office/officeart/2008/layout/HexagonCluster"/>
    <dgm:cxn modelId="{EAEF0776-8A5D-4DF8-B647-A1FBEFCEDF2B}" type="presParOf" srcId="{068C899F-1921-D34D-ACC6-7DF4D7225085}" destId="{D371D8BC-C484-DF4D-86D0-53346628F35F}" srcOrd="0" destOrd="0" presId="urn:microsoft.com/office/officeart/2008/layout/HexagonCluster"/>
    <dgm:cxn modelId="{725D122C-B815-4BDA-9255-5C2317C7ADAA}" type="presParOf" srcId="{D87A96F1-C305-E84B-A419-C86D786D8F4E}" destId="{C85661DB-6EDB-D349-8056-819ED7CE4EDD}" srcOrd="22" destOrd="0" presId="urn:microsoft.com/office/officeart/2008/layout/HexagonCluster"/>
    <dgm:cxn modelId="{95F4C723-F884-4EB5-9A14-BFC17069D283}" type="presParOf" srcId="{C85661DB-6EDB-D349-8056-819ED7CE4EDD}" destId="{06435D0F-3A83-3041-B4BC-113ADAFA9AED}" srcOrd="0" destOrd="0" presId="urn:microsoft.com/office/officeart/2008/layout/HexagonCluster"/>
    <dgm:cxn modelId="{95BAD5CF-1D25-45B0-BF26-3FF480B02C76}" type="presParOf" srcId="{D87A96F1-C305-E84B-A419-C86D786D8F4E}" destId="{D7566445-794F-BB4B-9B49-BCBEC37DB21A}" srcOrd="23" destOrd="0" presId="urn:microsoft.com/office/officeart/2008/layout/HexagonCluster"/>
    <dgm:cxn modelId="{3BDD8E42-2E14-4495-8E18-F7C1754064C7}" type="presParOf" srcId="{D7566445-794F-BB4B-9B49-BCBEC37DB21A}" destId="{68ED5281-25FD-6747-8159-B1219ACA01D5}" srcOrd="0" destOrd="0" presId="urn:microsoft.com/office/officeart/2008/layout/HexagonCluster"/>
    <dgm:cxn modelId="{A826B21A-B716-4AAD-A2A4-A16494378CDF}" type="presParOf" srcId="{D87A96F1-C305-E84B-A419-C86D786D8F4E}" destId="{736169C7-1D89-A742-B1EA-CE2B52216571}" srcOrd="24" destOrd="0" presId="urn:microsoft.com/office/officeart/2008/layout/HexagonCluster"/>
    <dgm:cxn modelId="{53CD3BAE-4C07-4BA1-8C51-37D2190EAD48}" type="presParOf" srcId="{736169C7-1D89-A742-B1EA-CE2B52216571}" destId="{ACC3C0D4-6ED8-DE46-A080-4CD18AAC3F89}" srcOrd="0" destOrd="0" presId="urn:microsoft.com/office/officeart/2008/layout/HexagonCluster"/>
    <dgm:cxn modelId="{EB466A19-AA7D-4537-9526-ED3A9AA1E263}" type="presParOf" srcId="{D87A96F1-C305-E84B-A419-C86D786D8F4E}" destId="{3973FB96-C061-414D-BC12-1E436F22A343}" srcOrd="25" destOrd="0" presId="urn:microsoft.com/office/officeart/2008/layout/HexagonCluster"/>
    <dgm:cxn modelId="{96583478-9FDE-4EC8-A928-9A295D4C508D}" type="presParOf" srcId="{3973FB96-C061-414D-BC12-1E436F22A343}" destId="{B5AF98A9-56A4-9443-B882-7EBA196FA7B9}" srcOrd="0" destOrd="0" presId="urn:microsoft.com/office/officeart/2008/layout/HexagonCluster"/>
    <dgm:cxn modelId="{D7C1CAAC-8B2E-4411-9601-29B64B839CFF}" type="presParOf" srcId="{D87A96F1-C305-E84B-A419-C86D786D8F4E}" destId="{D2303C20-629E-2841-94C1-CCAAF47E0299}" srcOrd="26" destOrd="0" presId="urn:microsoft.com/office/officeart/2008/layout/HexagonCluster"/>
    <dgm:cxn modelId="{43F43093-8EB7-45F2-9801-35F285438A59}" type="presParOf" srcId="{D2303C20-629E-2841-94C1-CCAAF47E0299}" destId="{00CFA307-BDC0-A84A-BC81-4AC35C2E6211}" srcOrd="0" destOrd="0" presId="urn:microsoft.com/office/officeart/2008/layout/HexagonCluster"/>
    <dgm:cxn modelId="{12A8D9F7-7C1F-4599-BD8D-BCC9429D9B57}" type="presParOf" srcId="{D87A96F1-C305-E84B-A419-C86D786D8F4E}" destId="{8D249B6F-808B-5F41-9066-36D847C1C15B}" srcOrd="27" destOrd="0" presId="urn:microsoft.com/office/officeart/2008/layout/HexagonCluster"/>
    <dgm:cxn modelId="{07746A03-D108-4A64-ADFD-F6DE275BCE31}" type="presParOf" srcId="{8D249B6F-808B-5F41-9066-36D847C1C15B}" destId="{74505237-887B-7845-840B-5777860410C1}" srcOrd="0" destOrd="0" presId="urn:microsoft.com/office/officeart/2008/layout/HexagonCluster"/>
    <dgm:cxn modelId="{50A1DE4F-331F-4C66-B219-C2A24E9BC14A}" type="presParOf" srcId="{D87A96F1-C305-E84B-A419-C86D786D8F4E}" destId="{7BCF8F38-A5D9-A743-99B3-D84C8CA55341}" srcOrd="28" destOrd="0" presId="urn:microsoft.com/office/officeart/2008/layout/HexagonCluster"/>
    <dgm:cxn modelId="{29F50421-AB7B-42E8-B88A-842561ECF0AF}" type="presParOf" srcId="{7BCF8F38-A5D9-A743-99B3-D84C8CA55341}" destId="{A4D49CC6-7D76-294E-8635-6EC75A3D5321}" srcOrd="0" destOrd="0" presId="urn:microsoft.com/office/officeart/2008/layout/HexagonCluster"/>
    <dgm:cxn modelId="{82CBAE5E-0335-44BC-9099-A028CFA61D7E}" type="presParOf" srcId="{D87A96F1-C305-E84B-A419-C86D786D8F4E}" destId="{48ED8EE9-3B75-EA46-9265-311BA0984DA7}" srcOrd="29" destOrd="0" presId="urn:microsoft.com/office/officeart/2008/layout/HexagonCluster"/>
    <dgm:cxn modelId="{CF84B5DA-BC14-4956-9985-A6C58F5F29B5}" type="presParOf" srcId="{48ED8EE9-3B75-EA46-9265-311BA0984DA7}" destId="{CB3C3598-0670-1740-A76B-88D46D844BD3}" srcOrd="0" destOrd="0" presId="urn:microsoft.com/office/officeart/2008/layout/HexagonCluster"/>
    <dgm:cxn modelId="{B9EEB59E-8A58-4BA9-9D7F-07E17B293F67}" type="presParOf" srcId="{D87A96F1-C305-E84B-A419-C86D786D8F4E}" destId="{7FE92B7C-63DB-3D4A-A6B2-186D45B05655}" srcOrd="30" destOrd="0" presId="urn:microsoft.com/office/officeart/2008/layout/HexagonCluster"/>
    <dgm:cxn modelId="{984767FA-4D93-4F47-A558-5193C935D9D6}" type="presParOf" srcId="{7FE92B7C-63DB-3D4A-A6B2-186D45B05655}" destId="{1D09625D-C401-DD4F-A45E-C7AC3DA67DFF}" srcOrd="0" destOrd="0" presId="urn:microsoft.com/office/officeart/2008/layout/HexagonCluster"/>
    <dgm:cxn modelId="{3C392BBE-B593-43FB-BF80-0C6C589EC110}" type="presParOf" srcId="{D87A96F1-C305-E84B-A419-C86D786D8F4E}" destId="{C49A57F7-8364-D842-8FB3-B73D987A8161}" srcOrd="31" destOrd="0" presId="urn:microsoft.com/office/officeart/2008/layout/HexagonCluster"/>
    <dgm:cxn modelId="{3AEC91AB-FED2-430D-A588-132EFFF83C9F}" type="presParOf" srcId="{C49A57F7-8364-D842-8FB3-B73D987A8161}" destId="{E20E86BC-1A3B-714A-B0F2-A2755F599E4C}" srcOrd="0" destOrd="0" presId="urn:microsoft.com/office/officeart/2008/layout/HexagonCluster"/>
    <dgm:cxn modelId="{02EFCDED-78F3-4D6B-816D-5F5C7411D581}" type="presParOf" srcId="{D87A96F1-C305-E84B-A419-C86D786D8F4E}" destId="{25D59DC0-4759-5F4A-BE51-88ED5EC4BCDE}" srcOrd="32" destOrd="0" presId="urn:microsoft.com/office/officeart/2008/layout/HexagonCluster"/>
    <dgm:cxn modelId="{D6664736-5CA8-4BBC-BA0C-E255AA84C26A}" type="presParOf" srcId="{25D59DC0-4759-5F4A-BE51-88ED5EC4BCDE}" destId="{E8CE54EF-D222-404B-8547-9E31B8B055DD}" srcOrd="0" destOrd="0" presId="urn:microsoft.com/office/officeart/2008/layout/HexagonCluster"/>
    <dgm:cxn modelId="{0AB926D3-8A92-4E74-8726-93486B72B7A9}" type="presParOf" srcId="{D87A96F1-C305-E84B-A419-C86D786D8F4E}" destId="{E5E4DB8F-B88D-C045-BC96-5263B673857D}" srcOrd="33" destOrd="0" presId="urn:microsoft.com/office/officeart/2008/layout/HexagonCluster"/>
    <dgm:cxn modelId="{C694E678-18B3-41F1-8424-E50806A9AC23}" type="presParOf" srcId="{E5E4DB8F-B88D-C045-BC96-5263B673857D}" destId="{D51CE4BE-555D-E04D-A727-24C69BCE8FB1}" srcOrd="0" destOrd="0" presId="urn:microsoft.com/office/officeart/2008/layout/HexagonCluster"/>
    <dgm:cxn modelId="{DDF98D7A-60FE-4234-B699-DC468E620D72}" type="presParOf" srcId="{D87A96F1-C305-E84B-A419-C86D786D8F4E}" destId="{F8A88EF2-9A1B-1149-A953-717C2345DF98}" srcOrd="34" destOrd="0" presId="urn:microsoft.com/office/officeart/2008/layout/HexagonCluster"/>
    <dgm:cxn modelId="{902D465C-2830-4157-8B06-ADF77B6F48C5}" type="presParOf" srcId="{F8A88EF2-9A1B-1149-A953-717C2345DF98}" destId="{27F947A8-5EA9-9548-8745-C4936B960139}" srcOrd="0" destOrd="0" presId="urn:microsoft.com/office/officeart/2008/layout/HexagonCluster"/>
    <dgm:cxn modelId="{764D0BB8-5CCE-41C1-9F62-50E0F555EBEA}" type="presParOf" srcId="{D87A96F1-C305-E84B-A419-C86D786D8F4E}" destId="{02D42F3C-66E9-2148-BA3E-23035607AD19}" srcOrd="35" destOrd="0" presId="urn:microsoft.com/office/officeart/2008/layout/HexagonCluster"/>
    <dgm:cxn modelId="{B9C72802-B10E-4D17-A2CE-34DDE3038740}" type="presParOf" srcId="{02D42F3C-66E9-2148-BA3E-23035607AD19}" destId="{AAA4D17C-EE67-914D-9710-A28850128C41}" srcOrd="0" destOrd="0" presId="urn:microsoft.com/office/officeart/2008/layout/HexagonCluster"/>
    <dgm:cxn modelId="{D31F20F8-9227-4E81-8E38-9217A6AD93A4}" type="presParOf" srcId="{D87A96F1-C305-E84B-A419-C86D786D8F4E}" destId="{4C60F769-8702-CD4F-A90A-5015906D95E7}" srcOrd="36" destOrd="0" presId="urn:microsoft.com/office/officeart/2008/layout/HexagonCluster"/>
    <dgm:cxn modelId="{4B159811-E206-4834-8CE4-CA33DAF4B8EF}" type="presParOf" srcId="{4C60F769-8702-CD4F-A90A-5015906D95E7}" destId="{74328C42-4B56-7B42-B5C3-C330BA9D272B}" srcOrd="0" destOrd="0" presId="urn:microsoft.com/office/officeart/2008/layout/HexagonCluster"/>
    <dgm:cxn modelId="{9663D437-203F-4DFA-93C3-9F49D067E49B}" type="presParOf" srcId="{D87A96F1-C305-E84B-A419-C86D786D8F4E}" destId="{23266278-A62B-1642-A53E-CAFA0411734F}" srcOrd="37" destOrd="0" presId="urn:microsoft.com/office/officeart/2008/layout/HexagonCluster"/>
    <dgm:cxn modelId="{E773BAF4-EE6C-45EC-A66F-4CCD6D0FAAFD}" type="presParOf" srcId="{23266278-A62B-1642-A53E-CAFA0411734F}" destId="{EAFEF4C3-BBB8-2E4A-9229-E998299FA8AA}" srcOrd="0" destOrd="0" presId="urn:microsoft.com/office/officeart/2008/layout/HexagonCluster"/>
    <dgm:cxn modelId="{67FD6593-44D2-4123-A360-06C6AA52FE19}" type="presParOf" srcId="{D87A96F1-C305-E84B-A419-C86D786D8F4E}" destId="{3B4FF189-2F0D-6742-8107-5D354A2C0F7A}" srcOrd="38" destOrd="0" presId="urn:microsoft.com/office/officeart/2008/layout/HexagonCluster"/>
    <dgm:cxn modelId="{6EAA0559-D494-47D4-B671-BDD1308DA51E}" type="presParOf" srcId="{3B4FF189-2F0D-6742-8107-5D354A2C0F7A}" destId="{70739D04-074B-784C-9D23-654B59D410E7}" srcOrd="0" destOrd="0" presId="urn:microsoft.com/office/officeart/2008/layout/HexagonCluster"/>
    <dgm:cxn modelId="{E11A9948-64F5-4185-8E87-735E11C8DF6E}" type="presParOf" srcId="{D87A96F1-C305-E84B-A419-C86D786D8F4E}" destId="{888001EF-7D8A-7D45-8C58-130B72035694}" srcOrd="39" destOrd="0" presId="urn:microsoft.com/office/officeart/2008/layout/HexagonCluster"/>
    <dgm:cxn modelId="{E3E6EA38-B984-48AC-A0C3-07EB91241890}" type="presParOf" srcId="{888001EF-7D8A-7D45-8C58-130B72035694}" destId="{0A29EAC0-0BD8-BA4E-B123-12F400E6C9FC}" srcOrd="0" destOrd="0" presId="urn:microsoft.com/office/officeart/2008/layout/HexagonCluster"/>
    <dgm:cxn modelId="{1C921667-2E7A-4C84-A13E-F840B1E7A7C2}" type="presParOf" srcId="{D87A96F1-C305-E84B-A419-C86D786D8F4E}" destId="{068FAA32-91B6-A24E-A50F-4DE952735A48}" srcOrd="40" destOrd="0" presId="urn:microsoft.com/office/officeart/2008/layout/HexagonCluster"/>
    <dgm:cxn modelId="{9131C22A-D698-4F2F-8B8D-E61EA0CD4C50}" type="presParOf" srcId="{068FAA32-91B6-A24E-A50F-4DE952735A48}" destId="{4BCACF4F-4E13-3241-9188-A081D8A40804}" srcOrd="0" destOrd="0" presId="urn:microsoft.com/office/officeart/2008/layout/HexagonCluster"/>
    <dgm:cxn modelId="{40C305F6-54F4-4C5F-8FE8-E786F178C0E9}" type="presParOf" srcId="{D87A96F1-C305-E84B-A419-C86D786D8F4E}" destId="{960D0D28-1C28-5343-B772-A64811E99876}" srcOrd="41" destOrd="0" presId="urn:microsoft.com/office/officeart/2008/layout/HexagonCluster"/>
    <dgm:cxn modelId="{CEF157A5-913C-41B8-85A1-C7FE355C9237}" type="presParOf" srcId="{960D0D28-1C28-5343-B772-A64811E99876}" destId="{C1F62EF1-DB2F-9C45-B077-7852B0BD6139}" srcOrd="0" destOrd="0" presId="urn:microsoft.com/office/officeart/2008/layout/HexagonCluster"/>
    <dgm:cxn modelId="{8080F847-CA98-4427-80FF-DCCD15285CAE}" type="presParOf" srcId="{D87A96F1-C305-E84B-A419-C86D786D8F4E}" destId="{61683C55-7A46-D84B-8742-4275029228A5}" srcOrd="42" destOrd="0" presId="urn:microsoft.com/office/officeart/2008/layout/HexagonCluster"/>
    <dgm:cxn modelId="{6F469253-9CCA-4A6E-87EC-7ACF68E97715}" type="presParOf" srcId="{61683C55-7A46-D84B-8742-4275029228A5}" destId="{71049214-F98D-2347-BC7A-085AD72B6089}" srcOrd="0" destOrd="0" presId="urn:microsoft.com/office/officeart/2008/layout/HexagonCluster"/>
    <dgm:cxn modelId="{7F6D0E44-0766-499A-A1B3-467D06AA6350}" type="presParOf" srcId="{D87A96F1-C305-E84B-A419-C86D786D8F4E}" destId="{90D0D6D2-D486-6D40-9196-94103DBCEEDD}" srcOrd="43" destOrd="0" presId="urn:microsoft.com/office/officeart/2008/layout/HexagonCluster"/>
    <dgm:cxn modelId="{B2797276-4A07-42AC-8CD2-6C202635A0BA}" type="presParOf" srcId="{90D0D6D2-D486-6D40-9196-94103DBCEEDD}" destId="{744A8E00-E63F-4B4D-A2EB-563E4D1A8864}" srcOrd="0" destOrd="0" presId="urn:microsoft.com/office/officeart/2008/layout/HexagonCluster"/>
    <dgm:cxn modelId="{F4B9A3C6-3C73-463B-9A8E-DAF2A79DC23F}" type="presParOf" srcId="{D87A96F1-C305-E84B-A419-C86D786D8F4E}" destId="{7DF3B93A-FC77-DA43-A571-52EB99EEC12E}" srcOrd="44" destOrd="0" presId="urn:microsoft.com/office/officeart/2008/layout/HexagonCluster"/>
    <dgm:cxn modelId="{94B89D7B-3FD6-4E24-BD4E-4478FF30F8EC}" type="presParOf" srcId="{7DF3B93A-FC77-DA43-A571-52EB99EEC12E}" destId="{76E8EC77-CED4-B245-8921-8FF2E7FD486B}" srcOrd="0" destOrd="0" presId="urn:microsoft.com/office/officeart/2008/layout/HexagonCluster"/>
    <dgm:cxn modelId="{88FEA399-D2F3-4036-9626-DC29B5BBEF53}" type="presParOf" srcId="{D87A96F1-C305-E84B-A419-C86D786D8F4E}" destId="{51A258C8-6164-4143-A290-9E87104E1179}" srcOrd="45" destOrd="0" presId="urn:microsoft.com/office/officeart/2008/layout/HexagonCluster"/>
    <dgm:cxn modelId="{D661F733-7EE0-4793-AB59-EAD371CD58C2}" type="presParOf" srcId="{51A258C8-6164-4143-A290-9E87104E1179}" destId="{356B2DA0-7361-BC41-B350-4154BD028C56}" srcOrd="0" destOrd="0" presId="urn:microsoft.com/office/officeart/2008/layout/HexagonCluster"/>
    <dgm:cxn modelId="{882AAE83-4749-4235-B98A-2F7D16003FDE}" type="presParOf" srcId="{D87A96F1-C305-E84B-A419-C86D786D8F4E}" destId="{4F3F1149-8868-B147-B973-910E22FA3C79}" srcOrd="46" destOrd="0" presId="urn:microsoft.com/office/officeart/2008/layout/HexagonCluster"/>
    <dgm:cxn modelId="{0FE8BF17-9C52-4FF1-8877-189829BD6992}" type="presParOf" srcId="{4F3F1149-8868-B147-B973-910E22FA3C79}" destId="{614D56F3-A7D7-5C42-9C5D-803AFE4BCCD1}" srcOrd="0" destOrd="0" presId="urn:microsoft.com/office/officeart/2008/layout/HexagonCluster"/>
    <dgm:cxn modelId="{4D19EC7A-87DE-495E-9053-2027E2107813}" type="presParOf" srcId="{D87A96F1-C305-E84B-A419-C86D786D8F4E}" destId="{64C19265-858F-944E-A29E-CF9939C155A6}" srcOrd="47" destOrd="0" presId="urn:microsoft.com/office/officeart/2008/layout/HexagonCluster"/>
    <dgm:cxn modelId="{42E31642-D475-4D7B-AB4B-AC3C609988E3}" type="presParOf" srcId="{64C19265-858F-944E-A29E-CF9939C155A6}" destId="{48E485FE-504F-304C-AB4A-4D52A3D032B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7FB89A-B2C7-4900-B4EF-D6C09EE25FC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it-IT"/>
        </a:p>
      </dgm:t>
    </dgm:pt>
    <dgm:pt modelId="{6F2E9D7E-AAA8-4516-A314-C8725DFA8B7F}">
      <dgm:prSet phldrT="[Testo]"/>
      <dgm:spPr/>
      <dgm:t>
        <a:bodyPr/>
        <a:lstStyle/>
        <a:p>
          <a:r>
            <a:rPr lang="en-US" b="1" noProof="0" dirty="0" smtClean="0"/>
            <a:t>Monitoring</a:t>
          </a:r>
          <a:endParaRPr lang="en-US" b="1" noProof="0" dirty="0"/>
        </a:p>
      </dgm:t>
    </dgm:pt>
    <dgm:pt modelId="{75F47F4C-0C6D-49D4-90D5-00B3DC989D1D}" type="parTrans" cxnId="{A3114055-E84E-4DAC-B47A-A9799612BDE6}">
      <dgm:prSet/>
      <dgm:spPr/>
      <dgm:t>
        <a:bodyPr/>
        <a:lstStyle/>
        <a:p>
          <a:endParaRPr lang="it-IT"/>
        </a:p>
      </dgm:t>
    </dgm:pt>
    <dgm:pt modelId="{A5FFCDCF-3588-4FC4-92AC-741177D0E874}" type="sibTrans" cxnId="{A3114055-E84E-4DAC-B47A-A9799612BDE6}">
      <dgm:prSet/>
      <dgm:spPr/>
      <dgm:t>
        <a:bodyPr/>
        <a:lstStyle/>
        <a:p>
          <a:endParaRPr lang="it-IT"/>
        </a:p>
      </dgm:t>
    </dgm:pt>
    <dgm:pt modelId="{0EB18EA0-63E8-4214-BEA6-1B280F5C3B9D}">
      <dgm:prSet phldrT="[Testo]"/>
      <dgm:spPr/>
      <dgm:t>
        <a:bodyPr/>
        <a:lstStyle/>
        <a:p>
          <a:r>
            <a:rPr lang="en-US" b="1" noProof="0" dirty="0" smtClean="0"/>
            <a:t>Research</a:t>
          </a:r>
          <a:endParaRPr lang="en-US" b="1" noProof="0" dirty="0"/>
        </a:p>
      </dgm:t>
    </dgm:pt>
    <dgm:pt modelId="{5BBAFDE2-B7F9-4F25-A5B1-0822EDC3E579}" type="parTrans" cxnId="{445718E5-52E6-4792-B885-CCD3A1238BEF}">
      <dgm:prSet/>
      <dgm:spPr/>
      <dgm:t>
        <a:bodyPr/>
        <a:lstStyle/>
        <a:p>
          <a:endParaRPr lang="it-IT"/>
        </a:p>
      </dgm:t>
    </dgm:pt>
    <dgm:pt modelId="{8ADC2774-8DA4-484B-817B-CE551212C1CC}" type="sibTrans" cxnId="{445718E5-52E6-4792-B885-CCD3A1238BEF}">
      <dgm:prSet/>
      <dgm:spPr/>
      <dgm:t>
        <a:bodyPr/>
        <a:lstStyle/>
        <a:p>
          <a:endParaRPr lang="it-IT"/>
        </a:p>
      </dgm:t>
    </dgm:pt>
    <dgm:pt modelId="{203C2358-68EB-45A1-A677-DB54E8CAC08F}" type="pres">
      <dgm:prSet presAssocID="{337FB89A-B2C7-4900-B4EF-D6C09EE25FC4}" presName="cycle" presStyleCnt="0">
        <dgm:presLayoutVars>
          <dgm:dir/>
          <dgm:resizeHandles val="exact"/>
        </dgm:presLayoutVars>
      </dgm:prSet>
      <dgm:spPr/>
      <dgm:t>
        <a:bodyPr/>
        <a:lstStyle/>
        <a:p>
          <a:endParaRPr lang="it-IT"/>
        </a:p>
      </dgm:t>
    </dgm:pt>
    <dgm:pt modelId="{71200F07-3461-467B-9461-C94FEE7A6F01}" type="pres">
      <dgm:prSet presAssocID="{6F2E9D7E-AAA8-4516-A314-C8725DFA8B7F}" presName="node" presStyleLbl="node1" presStyleIdx="0" presStyleCnt="2">
        <dgm:presLayoutVars>
          <dgm:bulletEnabled val="1"/>
        </dgm:presLayoutVars>
      </dgm:prSet>
      <dgm:spPr/>
      <dgm:t>
        <a:bodyPr/>
        <a:lstStyle/>
        <a:p>
          <a:endParaRPr lang="it-IT"/>
        </a:p>
      </dgm:t>
    </dgm:pt>
    <dgm:pt modelId="{D6DCDCD9-37C3-43FB-B409-6CE98DB01FC1}" type="pres">
      <dgm:prSet presAssocID="{A5FFCDCF-3588-4FC4-92AC-741177D0E874}" presName="sibTrans" presStyleLbl="sibTrans2D1" presStyleIdx="0" presStyleCnt="2"/>
      <dgm:spPr/>
      <dgm:t>
        <a:bodyPr/>
        <a:lstStyle/>
        <a:p>
          <a:endParaRPr lang="it-IT"/>
        </a:p>
      </dgm:t>
    </dgm:pt>
    <dgm:pt modelId="{EA8B9731-F2A4-4E03-8156-16295C6612D2}" type="pres">
      <dgm:prSet presAssocID="{A5FFCDCF-3588-4FC4-92AC-741177D0E874}" presName="connectorText" presStyleLbl="sibTrans2D1" presStyleIdx="0" presStyleCnt="2"/>
      <dgm:spPr/>
      <dgm:t>
        <a:bodyPr/>
        <a:lstStyle/>
        <a:p>
          <a:endParaRPr lang="it-IT"/>
        </a:p>
      </dgm:t>
    </dgm:pt>
    <dgm:pt modelId="{3F0EAD8D-8DEE-437F-96EA-7092A338E785}" type="pres">
      <dgm:prSet presAssocID="{0EB18EA0-63E8-4214-BEA6-1B280F5C3B9D}" presName="node" presStyleLbl="node1" presStyleIdx="1" presStyleCnt="2">
        <dgm:presLayoutVars>
          <dgm:bulletEnabled val="1"/>
        </dgm:presLayoutVars>
      </dgm:prSet>
      <dgm:spPr/>
      <dgm:t>
        <a:bodyPr/>
        <a:lstStyle/>
        <a:p>
          <a:endParaRPr lang="it-IT"/>
        </a:p>
      </dgm:t>
    </dgm:pt>
    <dgm:pt modelId="{38BCC640-8E4E-4DFD-BD20-F95DBA39B971}" type="pres">
      <dgm:prSet presAssocID="{8ADC2774-8DA4-484B-817B-CE551212C1CC}" presName="sibTrans" presStyleLbl="sibTrans2D1" presStyleIdx="1" presStyleCnt="2"/>
      <dgm:spPr/>
      <dgm:t>
        <a:bodyPr/>
        <a:lstStyle/>
        <a:p>
          <a:endParaRPr lang="it-IT"/>
        </a:p>
      </dgm:t>
    </dgm:pt>
    <dgm:pt modelId="{40032550-49B4-4369-907D-292C682A167C}" type="pres">
      <dgm:prSet presAssocID="{8ADC2774-8DA4-484B-817B-CE551212C1CC}" presName="connectorText" presStyleLbl="sibTrans2D1" presStyleIdx="1" presStyleCnt="2"/>
      <dgm:spPr/>
      <dgm:t>
        <a:bodyPr/>
        <a:lstStyle/>
        <a:p>
          <a:endParaRPr lang="it-IT"/>
        </a:p>
      </dgm:t>
    </dgm:pt>
  </dgm:ptLst>
  <dgm:cxnLst>
    <dgm:cxn modelId="{CDC0530D-47A4-4147-9F02-E99F9A3B8877}" type="presOf" srcId="{8ADC2774-8DA4-484B-817B-CE551212C1CC}" destId="{38BCC640-8E4E-4DFD-BD20-F95DBA39B971}" srcOrd="0" destOrd="0" presId="urn:microsoft.com/office/officeart/2005/8/layout/cycle2"/>
    <dgm:cxn modelId="{CA9773F5-7D26-4EE4-911B-9B9EC7F3C6D7}" type="presOf" srcId="{337FB89A-B2C7-4900-B4EF-D6C09EE25FC4}" destId="{203C2358-68EB-45A1-A677-DB54E8CAC08F}" srcOrd="0" destOrd="0" presId="urn:microsoft.com/office/officeart/2005/8/layout/cycle2"/>
    <dgm:cxn modelId="{990B97D2-31F3-4A9F-8CB6-A0B5AFD4F273}" type="presOf" srcId="{8ADC2774-8DA4-484B-817B-CE551212C1CC}" destId="{40032550-49B4-4369-907D-292C682A167C}" srcOrd="1" destOrd="0" presId="urn:microsoft.com/office/officeart/2005/8/layout/cycle2"/>
    <dgm:cxn modelId="{0CFD724C-3DAC-4764-8D53-E9B136415910}" type="presOf" srcId="{A5FFCDCF-3588-4FC4-92AC-741177D0E874}" destId="{EA8B9731-F2A4-4E03-8156-16295C6612D2}" srcOrd="1" destOrd="0" presId="urn:microsoft.com/office/officeart/2005/8/layout/cycle2"/>
    <dgm:cxn modelId="{680FE31C-A186-40FE-A519-E85F8B243057}" type="presOf" srcId="{A5FFCDCF-3588-4FC4-92AC-741177D0E874}" destId="{D6DCDCD9-37C3-43FB-B409-6CE98DB01FC1}" srcOrd="0" destOrd="0" presId="urn:microsoft.com/office/officeart/2005/8/layout/cycle2"/>
    <dgm:cxn modelId="{EE3F6397-6DB9-488E-A117-BD4526CEA92D}" type="presOf" srcId="{6F2E9D7E-AAA8-4516-A314-C8725DFA8B7F}" destId="{71200F07-3461-467B-9461-C94FEE7A6F01}" srcOrd="0" destOrd="0" presId="urn:microsoft.com/office/officeart/2005/8/layout/cycle2"/>
    <dgm:cxn modelId="{445718E5-52E6-4792-B885-CCD3A1238BEF}" srcId="{337FB89A-B2C7-4900-B4EF-D6C09EE25FC4}" destId="{0EB18EA0-63E8-4214-BEA6-1B280F5C3B9D}" srcOrd="1" destOrd="0" parTransId="{5BBAFDE2-B7F9-4F25-A5B1-0822EDC3E579}" sibTransId="{8ADC2774-8DA4-484B-817B-CE551212C1CC}"/>
    <dgm:cxn modelId="{BC91B3E9-9D73-4C8D-964C-5A59C97E8201}" type="presOf" srcId="{0EB18EA0-63E8-4214-BEA6-1B280F5C3B9D}" destId="{3F0EAD8D-8DEE-437F-96EA-7092A338E785}" srcOrd="0" destOrd="0" presId="urn:microsoft.com/office/officeart/2005/8/layout/cycle2"/>
    <dgm:cxn modelId="{A3114055-E84E-4DAC-B47A-A9799612BDE6}" srcId="{337FB89A-B2C7-4900-B4EF-D6C09EE25FC4}" destId="{6F2E9D7E-AAA8-4516-A314-C8725DFA8B7F}" srcOrd="0" destOrd="0" parTransId="{75F47F4C-0C6D-49D4-90D5-00B3DC989D1D}" sibTransId="{A5FFCDCF-3588-4FC4-92AC-741177D0E874}"/>
    <dgm:cxn modelId="{6BA0E0E9-0EB1-42CC-A91B-4E96FA54B2A3}" type="presParOf" srcId="{203C2358-68EB-45A1-A677-DB54E8CAC08F}" destId="{71200F07-3461-467B-9461-C94FEE7A6F01}" srcOrd="0" destOrd="0" presId="urn:microsoft.com/office/officeart/2005/8/layout/cycle2"/>
    <dgm:cxn modelId="{D1827046-302B-4AF5-A97A-3C1A18777CD2}" type="presParOf" srcId="{203C2358-68EB-45A1-A677-DB54E8CAC08F}" destId="{D6DCDCD9-37C3-43FB-B409-6CE98DB01FC1}" srcOrd="1" destOrd="0" presId="urn:microsoft.com/office/officeart/2005/8/layout/cycle2"/>
    <dgm:cxn modelId="{19C4828A-7621-4CA7-BDEF-31AA81E16F75}" type="presParOf" srcId="{D6DCDCD9-37C3-43FB-B409-6CE98DB01FC1}" destId="{EA8B9731-F2A4-4E03-8156-16295C6612D2}" srcOrd="0" destOrd="0" presId="urn:microsoft.com/office/officeart/2005/8/layout/cycle2"/>
    <dgm:cxn modelId="{E9F1B703-C52D-4F35-868C-18CEC9EB57DA}" type="presParOf" srcId="{203C2358-68EB-45A1-A677-DB54E8CAC08F}" destId="{3F0EAD8D-8DEE-437F-96EA-7092A338E785}" srcOrd="2" destOrd="0" presId="urn:microsoft.com/office/officeart/2005/8/layout/cycle2"/>
    <dgm:cxn modelId="{850EBC32-5D46-4D58-A18D-309230C0007A}" type="presParOf" srcId="{203C2358-68EB-45A1-A677-DB54E8CAC08F}" destId="{38BCC640-8E4E-4DFD-BD20-F95DBA39B971}" srcOrd="3" destOrd="0" presId="urn:microsoft.com/office/officeart/2005/8/layout/cycle2"/>
    <dgm:cxn modelId="{CC207C3F-AF73-4BFC-AFA2-943608D6E342}" type="presParOf" srcId="{38BCC640-8E4E-4DFD-BD20-F95DBA39B971}" destId="{40032550-49B4-4369-907D-292C682A167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816842-14E4-FA40-88B1-B3D260192475}" type="doc">
      <dgm:prSet loTypeId="urn:microsoft.com/office/officeart/2008/layout/HexagonCluster" loCatId="" qsTypeId="urn:microsoft.com/office/officeart/2005/8/quickstyle/3D9" qsCatId="3D" csTypeId="urn:microsoft.com/office/officeart/2005/8/colors/accent0_1" csCatId="mainScheme" phldr="1"/>
      <dgm:spPr/>
      <dgm:t>
        <a:bodyPr/>
        <a:lstStyle/>
        <a:p>
          <a:endParaRPr lang="it-IT"/>
        </a:p>
      </dgm:t>
    </dgm:pt>
    <dgm:pt modelId="{4B342C64-EAA4-D84D-9A66-3D58040D1E25}">
      <dgm:prSet phldrT="[Testo]" custT="1"/>
      <dgm:spPr>
        <a:solidFill>
          <a:schemeClr val="accent3">
            <a:lumMod val="50000"/>
          </a:schemeClr>
        </a:solidFill>
        <a:ln>
          <a:solidFill>
            <a:schemeClr val="accent3">
              <a:lumMod val="50000"/>
            </a:schemeClr>
          </a:solidFill>
        </a:ln>
      </dgm:spPr>
      <dgm:t>
        <a:bodyPr>
          <a:sp3d extrusionH="28000" prstMaterial="matte"/>
        </a:bodyPr>
        <a:lstStyle/>
        <a:p>
          <a:r>
            <a:rPr lang="it-IT" sz="2400" smtClean="0">
              <a:ln>
                <a:solidFill>
                  <a:schemeClr val="accent3">
                    <a:lumMod val="50000"/>
                  </a:schemeClr>
                </a:solidFill>
              </a:ln>
              <a:solidFill>
                <a:schemeClr val="accent3">
                  <a:lumMod val="50000"/>
                </a:schemeClr>
              </a:solidFill>
              <a:effectLst/>
            </a:rPr>
            <a:t>TCS Seism.</a:t>
          </a:r>
          <a:endParaRPr lang="it-IT" sz="4000" dirty="0">
            <a:ln>
              <a:solidFill>
                <a:schemeClr val="accent3">
                  <a:lumMod val="50000"/>
                </a:schemeClr>
              </a:solidFill>
            </a:ln>
            <a:solidFill>
              <a:schemeClr val="accent3">
                <a:lumMod val="50000"/>
              </a:schemeClr>
            </a:solidFill>
            <a:effectLst/>
          </a:endParaRPr>
        </a:p>
      </dgm:t>
    </dgm:pt>
    <dgm:pt modelId="{6A52DE8C-9EE6-384D-B704-1F755156B223}" type="parTrans" cxnId="{079914BB-88AE-FF45-BC10-19B41C5BBC25}">
      <dgm:prSet/>
      <dgm:spPr/>
      <dgm:t>
        <a:bodyPr/>
        <a:lstStyle/>
        <a:p>
          <a:endParaRPr lang="it-IT"/>
        </a:p>
      </dgm:t>
    </dgm:pt>
    <dgm:pt modelId="{1D44EB70-6EA7-214E-8924-1B00419CDF1E}" type="sibTrans" cxnId="{079914BB-88AE-FF45-BC10-19B41C5BBC25}">
      <dgm:prSet/>
      <dgm:spPr>
        <a:solidFill>
          <a:schemeClr val="accent3">
            <a:lumMod val="50000"/>
          </a:schemeClr>
        </a:solidFill>
        <a:ln>
          <a:solidFill>
            <a:schemeClr val="accent3">
              <a:lumMod val="50000"/>
            </a:schemeClr>
          </a:solidFill>
        </a:ln>
      </dgm:spPr>
      <dgm:t>
        <a:bodyPr>
          <a:sp3d/>
        </a:bodyPr>
        <a:lstStyle/>
        <a:p>
          <a:endParaRPr lang="it-IT" sz="2400">
            <a:ln>
              <a:solidFill>
                <a:schemeClr val="accent3">
                  <a:lumMod val="50000"/>
                </a:schemeClr>
              </a:solidFill>
            </a:ln>
            <a:solidFill>
              <a:schemeClr val="accent3">
                <a:lumMod val="50000"/>
              </a:schemeClr>
            </a:solidFill>
            <a:effectLst/>
          </a:endParaRPr>
        </a:p>
      </dgm:t>
    </dgm:pt>
    <dgm:pt modelId="{71AEE045-8B7F-6243-8471-8AF22A977398}">
      <dgm:prSet phldrT="[Testo]" custT="1"/>
      <dgm:spPr>
        <a:solidFill>
          <a:schemeClr val="accent3">
            <a:lumMod val="50000"/>
          </a:schemeClr>
        </a:solidFill>
        <a:ln>
          <a:solidFill>
            <a:schemeClr val="accent3">
              <a:lumMod val="50000"/>
            </a:schemeClr>
          </a:solidFill>
        </a:ln>
      </dgm:spPr>
      <dgm:t>
        <a:bodyPr>
          <a:sp3d extrusionH="28000" prstMaterial="matte"/>
        </a:bodyPr>
        <a:lstStyle/>
        <a:p>
          <a:r>
            <a:rPr lang="it-IT" sz="2400" dirty="0" smtClean="0">
              <a:ln>
                <a:solidFill>
                  <a:schemeClr val="accent3">
                    <a:lumMod val="50000"/>
                  </a:schemeClr>
                </a:solidFill>
              </a:ln>
              <a:solidFill>
                <a:schemeClr val="accent3">
                  <a:lumMod val="50000"/>
                </a:schemeClr>
              </a:solidFill>
              <a:effectLst/>
            </a:rPr>
            <a:t>TCS GNSS Data</a:t>
          </a:r>
          <a:endParaRPr lang="it-IT" sz="2400" dirty="0">
            <a:ln>
              <a:solidFill>
                <a:schemeClr val="accent3">
                  <a:lumMod val="50000"/>
                </a:schemeClr>
              </a:solidFill>
            </a:ln>
            <a:solidFill>
              <a:schemeClr val="accent3">
                <a:lumMod val="50000"/>
              </a:schemeClr>
            </a:solidFill>
            <a:effectLst/>
          </a:endParaRPr>
        </a:p>
      </dgm:t>
    </dgm:pt>
    <dgm:pt modelId="{F2D64019-60C6-BC49-8645-D207C9D61DB5}" type="parTrans" cxnId="{8D2936A0-489A-1B4F-AC49-3C47FF0FE9AE}">
      <dgm:prSet/>
      <dgm:spPr/>
      <dgm:t>
        <a:bodyPr/>
        <a:lstStyle/>
        <a:p>
          <a:endParaRPr lang="it-IT"/>
        </a:p>
      </dgm:t>
    </dgm:pt>
    <dgm:pt modelId="{569BFFE4-BE4F-0D4B-AF3C-B72494EEBCA1}" type="sibTrans" cxnId="{8D2936A0-489A-1B4F-AC49-3C47FF0FE9AE}">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C67B648D-D22C-2E47-BCFF-27E286285F66}">
      <dgm:prSet phldrT="[Testo]" custT="1"/>
      <dgm:spPr>
        <a:solidFill>
          <a:schemeClr val="accent3">
            <a:lumMod val="50000"/>
          </a:schemeClr>
        </a:solidFill>
        <a:ln>
          <a:solidFill>
            <a:schemeClr val="accent3">
              <a:lumMod val="50000"/>
            </a:schemeClr>
          </a:solidFill>
        </a:ln>
      </dgm:spPr>
      <dgm:t>
        <a:bodyPr>
          <a:sp3d extrusionH="28000" prstMaterial="matte"/>
        </a:bodyPr>
        <a:lstStyle/>
        <a:p>
          <a:r>
            <a:rPr lang="it-IT" sz="3200" dirty="0" smtClean="0">
              <a:ln>
                <a:solidFill>
                  <a:schemeClr val="accent3">
                    <a:lumMod val="50000"/>
                  </a:schemeClr>
                </a:solidFill>
              </a:ln>
              <a:solidFill>
                <a:schemeClr val="accent3">
                  <a:lumMod val="50000"/>
                </a:schemeClr>
              </a:solidFill>
              <a:effectLst/>
            </a:rPr>
            <a:t>ICS-C</a:t>
          </a:r>
          <a:endParaRPr lang="it-IT" sz="3200" dirty="0">
            <a:ln>
              <a:solidFill>
                <a:schemeClr val="accent3">
                  <a:lumMod val="50000"/>
                </a:schemeClr>
              </a:solidFill>
            </a:ln>
            <a:solidFill>
              <a:schemeClr val="accent3">
                <a:lumMod val="50000"/>
              </a:schemeClr>
            </a:solidFill>
            <a:effectLst/>
          </a:endParaRPr>
        </a:p>
      </dgm:t>
    </dgm:pt>
    <dgm:pt modelId="{EB1E13EB-3F4F-B54E-9257-48E1BEC171F7}" type="parTrans" cxnId="{2A223E0F-4B9D-EC48-B818-15BA8A2F361F}">
      <dgm:prSet/>
      <dgm:spPr/>
      <dgm:t>
        <a:bodyPr/>
        <a:lstStyle/>
        <a:p>
          <a:endParaRPr lang="it-IT"/>
        </a:p>
      </dgm:t>
    </dgm:pt>
    <dgm:pt modelId="{77329573-412C-B146-9FEA-B6808E3AAA87}" type="sibTrans" cxnId="{2A223E0F-4B9D-EC48-B818-15BA8A2F361F}">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658C2522-9EA7-D448-9599-576E2E36D79E}">
      <dgm:prSet custT="1"/>
      <dgm:spPr>
        <a:solidFill>
          <a:schemeClr val="accent3">
            <a:lumMod val="50000"/>
          </a:schemeClr>
        </a:solidFill>
        <a:ln>
          <a:solidFill>
            <a:schemeClr val="accent3">
              <a:lumMod val="50000"/>
            </a:schemeClr>
          </a:solidFill>
        </a:ln>
      </dgm:spPr>
      <dgm:t>
        <a:bodyPr>
          <a:sp3d extrusionH="28000" prstMaterial="matte"/>
        </a:bodyPr>
        <a:lstStyle/>
        <a:p>
          <a:r>
            <a:rPr lang="it-IT" sz="3200" smtClean="0">
              <a:ln>
                <a:solidFill>
                  <a:schemeClr val="accent3">
                    <a:lumMod val="50000"/>
                  </a:schemeClr>
                </a:solidFill>
              </a:ln>
              <a:solidFill>
                <a:schemeClr val="accent3">
                  <a:lumMod val="50000"/>
                </a:schemeClr>
              </a:solidFill>
              <a:effectLst/>
            </a:rPr>
            <a:t>ICS-D</a:t>
          </a:r>
          <a:endParaRPr lang="it-IT" sz="3200" dirty="0">
            <a:ln>
              <a:solidFill>
                <a:schemeClr val="accent3">
                  <a:lumMod val="50000"/>
                </a:schemeClr>
              </a:solidFill>
            </a:ln>
            <a:solidFill>
              <a:schemeClr val="accent3">
                <a:lumMod val="50000"/>
              </a:schemeClr>
            </a:solidFill>
            <a:effectLst/>
          </a:endParaRPr>
        </a:p>
      </dgm:t>
    </dgm:pt>
    <dgm:pt modelId="{A59AA4F1-F907-0F43-AFC0-1AB93594472E}" type="parTrans" cxnId="{23A04134-7ABF-9A45-A97D-1491052F1F5B}">
      <dgm:prSet/>
      <dgm:spPr/>
      <dgm:t>
        <a:bodyPr/>
        <a:lstStyle/>
        <a:p>
          <a:endParaRPr lang="it-IT"/>
        </a:p>
      </dgm:t>
    </dgm:pt>
    <dgm:pt modelId="{C29C56DF-DAE7-BA46-8810-DC3CCF5199C8}" type="sibTrans" cxnId="{23A04134-7ABF-9A45-A97D-1491052F1F5B}">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9AD31227-6E0B-E349-BC7E-0EF739EF5D79}">
      <dgm:prSet custT="1"/>
      <dgm:spPr>
        <a:solidFill>
          <a:schemeClr val="accent3">
            <a:lumMod val="50000"/>
          </a:schemeClr>
        </a:solidFill>
        <a:ln>
          <a:solidFill>
            <a:schemeClr val="accent3">
              <a:lumMod val="50000"/>
            </a:schemeClr>
          </a:solidFill>
        </a:ln>
      </dgm:spPr>
      <dgm:t>
        <a:bodyPr>
          <a:sp3d extrusionH="28000" prstMaterial="matte"/>
        </a:bodyPr>
        <a:lstStyle/>
        <a:p>
          <a:r>
            <a:rPr lang="it-IT" sz="2000" smtClean="0">
              <a:ln>
                <a:solidFill>
                  <a:schemeClr val="accent3">
                    <a:lumMod val="50000"/>
                  </a:schemeClr>
                </a:solidFill>
              </a:ln>
              <a:solidFill>
                <a:schemeClr val="accent3">
                  <a:lumMod val="50000"/>
                </a:schemeClr>
              </a:solidFill>
              <a:effectLst/>
            </a:rPr>
            <a:t>TCS Anthrop Hazard</a:t>
          </a:r>
          <a:endParaRPr lang="it-IT" sz="2000" dirty="0">
            <a:ln>
              <a:solidFill>
                <a:schemeClr val="accent3">
                  <a:lumMod val="50000"/>
                </a:schemeClr>
              </a:solidFill>
            </a:ln>
            <a:solidFill>
              <a:schemeClr val="accent3">
                <a:lumMod val="50000"/>
              </a:schemeClr>
            </a:solidFill>
            <a:effectLst/>
          </a:endParaRPr>
        </a:p>
      </dgm:t>
    </dgm:pt>
    <dgm:pt modelId="{10249D94-EE6C-B04D-8A4E-BF97C9AE8F1F}" type="parTrans" cxnId="{B1732F38-D3F1-454C-8DEB-57C324D204F1}">
      <dgm:prSet/>
      <dgm:spPr/>
      <dgm:t>
        <a:bodyPr/>
        <a:lstStyle/>
        <a:p>
          <a:endParaRPr lang="it-IT"/>
        </a:p>
      </dgm:t>
    </dgm:pt>
    <dgm:pt modelId="{50EC8500-FDC9-6F43-8F83-9A9BA01584E4}" type="sibTrans" cxnId="{B1732F38-D3F1-454C-8DEB-57C324D204F1}">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66B3EA45-F6F7-0F48-BB07-ADD73E269AB2}">
      <dgm:prSet custT="1"/>
      <dgm:spPr>
        <a:solidFill>
          <a:schemeClr val="accent3">
            <a:lumMod val="50000"/>
          </a:schemeClr>
        </a:solidFill>
        <a:ln>
          <a:solidFill>
            <a:schemeClr val="accent3">
              <a:lumMod val="50000"/>
            </a:schemeClr>
          </a:solidFill>
        </a:ln>
      </dgm:spPr>
      <dgm:t>
        <a:bodyPr>
          <a:sp3d extrusionH="28000" prstMaterial="matte"/>
        </a:bodyPr>
        <a:lstStyle/>
        <a:p>
          <a:r>
            <a:rPr lang="it-IT" sz="2000" dirty="0" smtClean="0">
              <a:ln>
                <a:solidFill>
                  <a:schemeClr val="accent3">
                    <a:lumMod val="50000"/>
                  </a:schemeClr>
                </a:solidFill>
              </a:ln>
              <a:solidFill>
                <a:schemeClr val="accent3">
                  <a:lumMod val="50000"/>
                </a:schemeClr>
              </a:solidFill>
              <a:effectLst/>
            </a:rPr>
            <a:t>TCS </a:t>
          </a:r>
          <a:r>
            <a:rPr lang="it-IT" sz="2000" dirty="0" err="1" smtClean="0">
              <a:ln>
                <a:solidFill>
                  <a:schemeClr val="accent3">
                    <a:lumMod val="50000"/>
                  </a:schemeClr>
                </a:solidFill>
              </a:ln>
              <a:solidFill>
                <a:schemeClr val="accent3">
                  <a:lumMod val="50000"/>
                </a:schemeClr>
              </a:solidFill>
              <a:effectLst/>
            </a:rPr>
            <a:t>Geomag</a:t>
          </a:r>
          <a:r>
            <a:rPr lang="it-IT" sz="2000" dirty="0" smtClean="0">
              <a:ln>
                <a:solidFill>
                  <a:schemeClr val="accent3">
                    <a:lumMod val="50000"/>
                  </a:schemeClr>
                </a:solidFill>
              </a:ln>
              <a:solidFill>
                <a:schemeClr val="accent3">
                  <a:lumMod val="50000"/>
                </a:schemeClr>
              </a:solidFill>
              <a:effectLst/>
            </a:rPr>
            <a:t> </a:t>
          </a:r>
          <a:r>
            <a:rPr lang="it-IT" sz="2000" dirty="0" err="1" smtClean="0">
              <a:ln>
                <a:solidFill>
                  <a:schemeClr val="accent3">
                    <a:lumMod val="50000"/>
                  </a:schemeClr>
                </a:solidFill>
              </a:ln>
              <a:solidFill>
                <a:schemeClr val="accent3">
                  <a:lumMod val="50000"/>
                </a:schemeClr>
              </a:solidFill>
              <a:effectLst/>
            </a:rPr>
            <a:t>Obs</a:t>
          </a:r>
          <a:r>
            <a:rPr lang="it-IT" sz="2000" dirty="0" smtClean="0">
              <a:ln>
                <a:solidFill>
                  <a:schemeClr val="accent3">
                    <a:lumMod val="50000"/>
                  </a:schemeClr>
                </a:solidFill>
              </a:ln>
              <a:solidFill>
                <a:schemeClr val="accent3">
                  <a:lumMod val="50000"/>
                </a:schemeClr>
              </a:solidFill>
              <a:effectLst/>
            </a:rPr>
            <a:t>.</a:t>
          </a:r>
          <a:endParaRPr lang="it-IT" sz="2000" dirty="0">
            <a:ln>
              <a:solidFill>
                <a:schemeClr val="accent3">
                  <a:lumMod val="50000"/>
                </a:schemeClr>
              </a:solidFill>
            </a:ln>
            <a:solidFill>
              <a:schemeClr val="accent3">
                <a:lumMod val="50000"/>
              </a:schemeClr>
            </a:solidFill>
            <a:effectLst/>
          </a:endParaRPr>
        </a:p>
      </dgm:t>
    </dgm:pt>
    <dgm:pt modelId="{F4BE7133-0C2F-8949-897C-618D56807695}" type="parTrans" cxnId="{FB18662E-5CBB-F741-A4DC-EB3680C4AA1D}">
      <dgm:prSet/>
      <dgm:spPr/>
      <dgm:t>
        <a:bodyPr/>
        <a:lstStyle/>
        <a:p>
          <a:endParaRPr lang="it-IT"/>
        </a:p>
      </dgm:t>
    </dgm:pt>
    <dgm:pt modelId="{3306884A-5F9B-0047-9E83-4471F9799820}" type="sibTrans" cxnId="{FB18662E-5CBB-F741-A4DC-EB3680C4AA1D}">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9BD931E8-7F73-584B-8AED-6EBB8543CDF2}">
      <dgm:prSet custT="1"/>
      <dgm:spPr>
        <a:solidFill>
          <a:schemeClr val="accent3">
            <a:lumMod val="50000"/>
          </a:schemeClr>
        </a:solidFill>
        <a:ln>
          <a:solidFill>
            <a:schemeClr val="accent3">
              <a:lumMod val="50000"/>
            </a:schemeClr>
          </a:solidFill>
        </a:ln>
      </dgm:spPr>
      <dgm:t>
        <a:bodyPr>
          <a:sp3d extrusionH="28000" prstMaterial="matte"/>
        </a:bodyPr>
        <a:lstStyle/>
        <a:p>
          <a:r>
            <a:rPr lang="it-IT" sz="2000" smtClean="0">
              <a:ln>
                <a:solidFill>
                  <a:schemeClr val="accent3">
                    <a:lumMod val="50000"/>
                  </a:schemeClr>
                </a:solidFill>
              </a:ln>
              <a:solidFill>
                <a:schemeClr val="accent3">
                  <a:lumMod val="50000"/>
                </a:schemeClr>
              </a:solidFill>
              <a:effectLst/>
            </a:rPr>
            <a:t>TCS Volcano Obs.</a:t>
          </a:r>
          <a:endParaRPr lang="it-IT" sz="2000" dirty="0">
            <a:ln>
              <a:solidFill>
                <a:schemeClr val="accent3">
                  <a:lumMod val="50000"/>
                </a:schemeClr>
              </a:solidFill>
            </a:ln>
            <a:solidFill>
              <a:schemeClr val="accent3">
                <a:lumMod val="50000"/>
              </a:schemeClr>
            </a:solidFill>
            <a:effectLst/>
          </a:endParaRPr>
        </a:p>
      </dgm:t>
    </dgm:pt>
    <dgm:pt modelId="{5B2800D3-5DF4-B44F-A288-1FE3ECF8D4D8}" type="parTrans" cxnId="{19FCF679-4E75-814F-AF62-6F07C30A6344}">
      <dgm:prSet/>
      <dgm:spPr/>
      <dgm:t>
        <a:bodyPr/>
        <a:lstStyle/>
        <a:p>
          <a:endParaRPr lang="it-IT"/>
        </a:p>
      </dgm:t>
    </dgm:pt>
    <dgm:pt modelId="{FB22BC65-0DD8-7C44-A74C-712BA9F39996}" type="sibTrans" cxnId="{19FCF679-4E75-814F-AF62-6F07C30A6344}">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A4AA7710-94C1-4546-A991-F1EBC344AB4A}">
      <dgm:prSet custT="1"/>
      <dgm:spPr>
        <a:solidFill>
          <a:schemeClr val="accent3">
            <a:lumMod val="50000"/>
          </a:schemeClr>
        </a:solidFill>
        <a:ln>
          <a:solidFill>
            <a:schemeClr val="accent3">
              <a:lumMod val="50000"/>
            </a:schemeClr>
          </a:solidFill>
        </a:ln>
      </dgm:spPr>
      <dgm:t>
        <a:bodyPr>
          <a:sp3d extrusionH="28000" prstMaterial="matte"/>
        </a:bodyPr>
        <a:lstStyle/>
        <a:p>
          <a:r>
            <a:rPr lang="it-IT" sz="2300" dirty="0" smtClean="0">
              <a:ln>
                <a:solidFill>
                  <a:schemeClr val="accent3">
                    <a:lumMod val="50000"/>
                  </a:schemeClr>
                </a:solidFill>
              </a:ln>
              <a:solidFill>
                <a:schemeClr val="accent3">
                  <a:lumMod val="50000"/>
                </a:schemeClr>
              </a:solidFill>
              <a:effectLst/>
            </a:rPr>
            <a:t>TCS </a:t>
          </a:r>
          <a:r>
            <a:rPr lang="it-IT" sz="2300" dirty="0" err="1" smtClean="0">
              <a:ln>
                <a:solidFill>
                  <a:schemeClr val="accent3">
                    <a:lumMod val="50000"/>
                  </a:schemeClr>
                </a:solidFill>
              </a:ln>
              <a:solidFill>
                <a:schemeClr val="accent3">
                  <a:lumMod val="50000"/>
                </a:schemeClr>
              </a:solidFill>
              <a:effectLst/>
            </a:rPr>
            <a:t>Subsur</a:t>
          </a:r>
          <a:r>
            <a:rPr lang="it-IT" sz="2300" dirty="0" smtClean="0">
              <a:ln>
                <a:solidFill>
                  <a:schemeClr val="accent3">
                    <a:lumMod val="50000"/>
                  </a:schemeClr>
                </a:solidFill>
              </a:ln>
              <a:solidFill>
                <a:schemeClr val="accent3">
                  <a:lumMod val="50000"/>
                </a:schemeClr>
              </a:solidFill>
              <a:effectLst/>
            </a:rPr>
            <a:t> Data</a:t>
          </a:r>
          <a:endParaRPr lang="it-IT" sz="2300" dirty="0">
            <a:ln>
              <a:solidFill>
                <a:schemeClr val="accent3">
                  <a:lumMod val="50000"/>
                </a:schemeClr>
              </a:solidFill>
            </a:ln>
            <a:solidFill>
              <a:schemeClr val="accent3">
                <a:lumMod val="50000"/>
              </a:schemeClr>
            </a:solidFill>
            <a:effectLst/>
          </a:endParaRPr>
        </a:p>
      </dgm:t>
    </dgm:pt>
    <dgm:pt modelId="{29004443-E149-C64A-BA14-65884F42BBFD}" type="parTrans" cxnId="{A7489903-5AF0-0046-8D02-D6D33471943D}">
      <dgm:prSet/>
      <dgm:spPr/>
      <dgm:t>
        <a:bodyPr/>
        <a:lstStyle/>
        <a:p>
          <a:endParaRPr lang="it-IT"/>
        </a:p>
      </dgm:t>
    </dgm:pt>
    <dgm:pt modelId="{26F4A6CE-1C9F-E445-9193-67F8F72EEEFF}" type="sibTrans" cxnId="{A7489903-5AF0-0046-8D02-D6D33471943D}">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84F1E83B-7969-614D-9E4F-107CB92FC2D8}">
      <dgm:prSet custT="1"/>
      <dgm:spPr>
        <a:solidFill>
          <a:schemeClr val="accent3">
            <a:lumMod val="50000"/>
          </a:schemeClr>
        </a:solidFill>
        <a:ln>
          <a:solidFill>
            <a:schemeClr val="accent3">
              <a:lumMod val="50000"/>
            </a:schemeClr>
          </a:solidFill>
        </a:ln>
      </dgm:spPr>
      <dgm:t>
        <a:bodyPr>
          <a:sp3d extrusionH="28000" prstMaterial="matte"/>
        </a:bodyPr>
        <a:lstStyle/>
        <a:p>
          <a:r>
            <a:rPr lang="it-IT" sz="2000" smtClean="0">
              <a:ln>
                <a:solidFill>
                  <a:schemeClr val="accent3">
                    <a:lumMod val="50000"/>
                  </a:schemeClr>
                </a:solidFill>
              </a:ln>
              <a:solidFill>
                <a:schemeClr val="accent3">
                  <a:lumMod val="50000"/>
                </a:schemeClr>
              </a:solidFill>
              <a:effectLst/>
            </a:rPr>
            <a:t>TCS Geology</a:t>
          </a:r>
          <a:endParaRPr lang="it-IT" sz="2000" dirty="0">
            <a:ln>
              <a:solidFill>
                <a:schemeClr val="accent3">
                  <a:lumMod val="50000"/>
                </a:schemeClr>
              </a:solidFill>
            </a:ln>
            <a:solidFill>
              <a:schemeClr val="accent3">
                <a:lumMod val="50000"/>
              </a:schemeClr>
            </a:solidFill>
            <a:effectLst/>
          </a:endParaRPr>
        </a:p>
      </dgm:t>
    </dgm:pt>
    <dgm:pt modelId="{0E199B0C-7D48-934D-8F56-653B57163B58}" type="parTrans" cxnId="{78020860-A12C-DA4D-9666-638EF9D69CC2}">
      <dgm:prSet/>
      <dgm:spPr/>
      <dgm:t>
        <a:bodyPr/>
        <a:lstStyle/>
        <a:p>
          <a:endParaRPr lang="it-IT"/>
        </a:p>
      </dgm:t>
    </dgm:pt>
    <dgm:pt modelId="{35131F7A-4091-6F4E-BB55-AA8E83D40030}" type="sibTrans" cxnId="{78020860-A12C-DA4D-9666-638EF9D69CC2}">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1B7EA3AA-51BD-2B4C-BB5E-9D2A0792AC22}">
      <dgm:prSet custT="1"/>
      <dgm:spPr>
        <a:solidFill>
          <a:schemeClr val="accent3">
            <a:lumMod val="50000"/>
          </a:schemeClr>
        </a:solidFill>
        <a:ln>
          <a:solidFill>
            <a:schemeClr val="accent3">
              <a:lumMod val="50000"/>
            </a:schemeClr>
          </a:solidFill>
        </a:ln>
      </dgm:spPr>
      <dgm:t>
        <a:bodyPr>
          <a:sp3d extrusionH="28000" prstMaterial="matte"/>
        </a:bodyPr>
        <a:lstStyle/>
        <a:p>
          <a:r>
            <a:rPr lang="it-IT" sz="2000" smtClean="0">
              <a:ln>
                <a:solidFill>
                  <a:schemeClr val="accent3">
                    <a:lumMod val="50000"/>
                  </a:schemeClr>
                </a:solidFill>
              </a:ln>
              <a:solidFill>
                <a:schemeClr val="accent3">
                  <a:lumMod val="50000"/>
                </a:schemeClr>
              </a:solidFill>
              <a:effectLst/>
            </a:rPr>
            <a:t>TCS Satellite Data</a:t>
          </a:r>
          <a:endParaRPr lang="it-IT" sz="2000" dirty="0">
            <a:ln>
              <a:solidFill>
                <a:schemeClr val="accent3">
                  <a:lumMod val="50000"/>
                </a:schemeClr>
              </a:solidFill>
            </a:ln>
            <a:solidFill>
              <a:schemeClr val="accent3">
                <a:lumMod val="50000"/>
              </a:schemeClr>
            </a:solidFill>
            <a:effectLst/>
          </a:endParaRPr>
        </a:p>
      </dgm:t>
    </dgm:pt>
    <dgm:pt modelId="{120C6ADA-CAB5-7A42-9E31-4E970027ACD6}" type="parTrans" cxnId="{30DF3F20-833B-C94E-B3C3-260C8A85D72B}">
      <dgm:prSet/>
      <dgm:spPr/>
      <dgm:t>
        <a:bodyPr/>
        <a:lstStyle/>
        <a:p>
          <a:endParaRPr lang="it-IT"/>
        </a:p>
      </dgm:t>
    </dgm:pt>
    <dgm:pt modelId="{C72E8B3D-2C07-ED48-9BE3-DBAE9C4D39D8}" type="sibTrans" cxnId="{30DF3F20-833B-C94E-B3C3-260C8A85D72B}">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C2A72887-A1E5-1C47-B14C-C2ACFC76D1D0}">
      <dgm:prSet custT="1"/>
      <dgm:spPr>
        <a:solidFill>
          <a:schemeClr val="accent3">
            <a:lumMod val="50000"/>
          </a:schemeClr>
        </a:solidFill>
        <a:ln>
          <a:solidFill>
            <a:schemeClr val="accent3">
              <a:lumMod val="50000"/>
            </a:schemeClr>
          </a:solidFill>
        </a:ln>
      </dgm:spPr>
      <dgm:t>
        <a:bodyPr>
          <a:sp3d extrusionH="28000" prstMaterial="matte"/>
        </a:bodyPr>
        <a:lstStyle/>
        <a:p>
          <a:r>
            <a:rPr lang="it-IT" sz="2400" dirty="0" smtClean="0">
              <a:ln>
                <a:solidFill>
                  <a:schemeClr val="accent3">
                    <a:lumMod val="50000"/>
                  </a:schemeClr>
                </a:solidFill>
              </a:ln>
              <a:solidFill>
                <a:schemeClr val="accent3">
                  <a:lumMod val="50000"/>
                </a:schemeClr>
              </a:solidFill>
              <a:effectLst/>
            </a:rPr>
            <a:t>TCS </a:t>
          </a:r>
          <a:r>
            <a:rPr lang="it-IT" sz="2400" dirty="0" err="1" smtClean="0">
              <a:ln>
                <a:solidFill>
                  <a:schemeClr val="accent3">
                    <a:lumMod val="50000"/>
                  </a:schemeClr>
                </a:solidFill>
              </a:ln>
              <a:solidFill>
                <a:schemeClr val="accent3">
                  <a:lumMod val="50000"/>
                </a:schemeClr>
              </a:solidFill>
              <a:effectLst/>
            </a:rPr>
            <a:t>Exper</a:t>
          </a:r>
          <a:r>
            <a:rPr lang="it-IT" sz="2400" dirty="0" smtClean="0">
              <a:ln>
                <a:solidFill>
                  <a:schemeClr val="accent3">
                    <a:lumMod val="50000"/>
                  </a:schemeClr>
                </a:solidFill>
              </a:ln>
              <a:solidFill>
                <a:schemeClr val="accent3">
                  <a:lumMod val="50000"/>
                </a:schemeClr>
              </a:solidFill>
              <a:effectLst/>
            </a:rPr>
            <a:t>. </a:t>
          </a:r>
          <a:r>
            <a:rPr lang="it-IT" sz="2400" dirty="0" err="1" smtClean="0">
              <a:ln>
                <a:solidFill>
                  <a:schemeClr val="accent3">
                    <a:lumMod val="50000"/>
                  </a:schemeClr>
                </a:solidFill>
              </a:ln>
              <a:solidFill>
                <a:schemeClr val="accent3">
                  <a:lumMod val="50000"/>
                </a:schemeClr>
              </a:solidFill>
              <a:effectLst/>
            </a:rPr>
            <a:t>Labs</a:t>
          </a:r>
          <a:endParaRPr lang="it-IT" sz="1800" dirty="0">
            <a:ln>
              <a:solidFill>
                <a:schemeClr val="accent3">
                  <a:lumMod val="50000"/>
                </a:schemeClr>
              </a:solidFill>
            </a:ln>
            <a:solidFill>
              <a:schemeClr val="accent3">
                <a:lumMod val="50000"/>
              </a:schemeClr>
            </a:solidFill>
            <a:effectLst/>
          </a:endParaRPr>
        </a:p>
      </dgm:t>
    </dgm:pt>
    <dgm:pt modelId="{C5D460D2-27BF-324D-B8C8-E1DD9B16C28F}" type="parTrans" cxnId="{921DEEA0-E2F8-134D-ACF3-740A29BDB470}">
      <dgm:prSet/>
      <dgm:spPr/>
      <dgm:t>
        <a:bodyPr/>
        <a:lstStyle/>
        <a:p>
          <a:endParaRPr lang="it-IT"/>
        </a:p>
      </dgm:t>
    </dgm:pt>
    <dgm:pt modelId="{12DED9CE-9516-B042-978A-FD5F37C57D27}" type="sibTrans" cxnId="{921DEEA0-E2F8-134D-ACF3-740A29BDB470}">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8A36A3B6-90AD-AA40-B754-A4870DB6E4B7}">
      <dgm:prSet custT="1"/>
      <dgm:spPr>
        <a:solidFill>
          <a:schemeClr val="accent3">
            <a:lumMod val="50000"/>
          </a:schemeClr>
        </a:solidFill>
        <a:ln>
          <a:solidFill>
            <a:schemeClr val="accent3">
              <a:lumMod val="50000"/>
            </a:schemeClr>
          </a:solidFill>
        </a:ln>
      </dgm:spPr>
      <dgm:t>
        <a:bodyPr>
          <a:sp3d extrusionH="28000" prstMaterial="matte"/>
        </a:bodyPr>
        <a:lstStyle/>
        <a:p>
          <a:r>
            <a:rPr lang="it-IT" sz="4000" smtClean="0">
              <a:ln>
                <a:solidFill>
                  <a:schemeClr val="accent3">
                    <a:lumMod val="50000"/>
                  </a:schemeClr>
                </a:solidFill>
              </a:ln>
              <a:solidFill>
                <a:schemeClr val="accent3">
                  <a:lumMod val="50000"/>
                </a:schemeClr>
              </a:solidFill>
              <a:effectLst/>
            </a:rPr>
            <a:t>ECO</a:t>
          </a:r>
          <a:endParaRPr lang="it-IT" sz="4000" dirty="0">
            <a:ln>
              <a:solidFill>
                <a:schemeClr val="accent3">
                  <a:lumMod val="50000"/>
                </a:schemeClr>
              </a:solidFill>
            </a:ln>
            <a:solidFill>
              <a:schemeClr val="accent3">
                <a:lumMod val="50000"/>
              </a:schemeClr>
            </a:solidFill>
            <a:effectLst/>
          </a:endParaRPr>
        </a:p>
      </dgm:t>
    </dgm:pt>
    <dgm:pt modelId="{49E100A8-CB3F-A84B-A6B0-F77028A935BE}" type="parTrans" cxnId="{FD60067B-6A14-624B-BC38-75DA08E13361}">
      <dgm:prSet/>
      <dgm:spPr/>
      <dgm:t>
        <a:bodyPr/>
        <a:lstStyle/>
        <a:p>
          <a:endParaRPr lang="it-IT"/>
        </a:p>
      </dgm:t>
    </dgm:pt>
    <dgm:pt modelId="{E243424B-5548-E44F-8160-7C3F167B0589}" type="sibTrans" cxnId="{FD60067B-6A14-624B-BC38-75DA08E13361}">
      <dgm:prSet/>
      <dgm:spPr>
        <a:solidFill>
          <a:schemeClr val="accent3">
            <a:lumMod val="50000"/>
          </a:schemeClr>
        </a:solidFill>
        <a:ln>
          <a:solidFill>
            <a:schemeClr val="accent3">
              <a:lumMod val="50000"/>
            </a:schemeClr>
          </a:solidFill>
        </a:ln>
      </dgm:spPr>
      <dgm:t>
        <a:bodyPr>
          <a:sp3d/>
        </a:bodyPr>
        <a:lstStyle/>
        <a:p>
          <a:endParaRPr lang="it-IT">
            <a:ln>
              <a:solidFill>
                <a:schemeClr val="accent3">
                  <a:lumMod val="50000"/>
                </a:schemeClr>
              </a:solidFill>
            </a:ln>
            <a:solidFill>
              <a:schemeClr val="accent3">
                <a:lumMod val="50000"/>
              </a:schemeClr>
            </a:solidFill>
            <a:effectLst/>
          </a:endParaRPr>
        </a:p>
      </dgm:t>
    </dgm:pt>
    <dgm:pt modelId="{D87A96F1-C305-E84B-A419-C86D786D8F4E}" type="pres">
      <dgm:prSet presAssocID="{3A816842-14E4-FA40-88B1-B3D260192475}" presName="Name0" presStyleCnt="0">
        <dgm:presLayoutVars>
          <dgm:chMax val="21"/>
          <dgm:chPref val="21"/>
        </dgm:presLayoutVars>
      </dgm:prSet>
      <dgm:spPr/>
      <dgm:t>
        <a:bodyPr/>
        <a:lstStyle/>
        <a:p>
          <a:endParaRPr lang="en-US"/>
        </a:p>
      </dgm:t>
    </dgm:pt>
    <dgm:pt modelId="{12A5EF07-113F-1B45-B76D-748C135A2F13}" type="pres">
      <dgm:prSet presAssocID="{4B342C64-EAA4-D84D-9A66-3D58040D1E25}" presName="text1" presStyleCnt="0"/>
      <dgm:spPr/>
    </dgm:pt>
    <dgm:pt modelId="{6D6F643A-B8F5-7244-A3D9-C421E5C50DCC}" type="pres">
      <dgm:prSet presAssocID="{4B342C64-EAA4-D84D-9A66-3D58040D1E25}" presName="textRepeatNode" presStyleLbl="alignNode1" presStyleIdx="0" presStyleCnt="12">
        <dgm:presLayoutVars>
          <dgm:chMax val="0"/>
          <dgm:chPref val="0"/>
          <dgm:bulletEnabled val="1"/>
        </dgm:presLayoutVars>
      </dgm:prSet>
      <dgm:spPr/>
      <dgm:t>
        <a:bodyPr/>
        <a:lstStyle/>
        <a:p>
          <a:endParaRPr lang="it-IT"/>
        </a:p>
      </dgm:t>
    </dgm:pt>
    <dgm:pt modelId="{48AC7ED8-5F38-5247-BDE0-002637670A5A}" type="pres">
      <dgm:prSet presAssocID="{4B342C64-EAA4-D84D-9A66-3D58040D1E25}" presName="textaccent1" presStyleCnt="0"/>
      <dgm:spPr/>
    </dgm:pt>
    <dgm:pt modelId="{C99262C5-2EC2-7143-80D9-1E22D382D376}" type="pres">
      <dgm:prSet presAssocID="{4B342C64-EAA4-D84D-9A66-3D58040D1E25}" presName="accentRepeatNode" presStyleLbl="solidAlignAcc1" presStyleIdx="0" presStyleCnt="24"/>
      <dgm:spPr>
        <a:solidFill>
          <a:schemeClr val="accent3">
            <a:lumMod val="50000"/>
          </a:schemeClr>
        </a:solidFill>
        <a:ln>
          <a:solidFill>
            <a:schemeClr val="accent3">
              <a:lumMod val="50000"/>
            </a:schemeClr>
          </a:solidFill>
        </a:ln>
      </dgm:spPr>
    </dgm:pt>
    <dgm:pt modelId="{67C6AC67-51B8-C246-9C52-58C12427879A}" type="pres">
      <dgm:prSet presAssocID="{1D44EB70-6EA7-214E-8924-1B00419CDF1E}" presName="image1" presStyleCnt="0"/>
      <dgm:spPr/>
    </dgm:pt>
    <dgm:pt modelId="{73219A08-351C-B048-BF6D-EB7D6FE037A8}" type="pres">
      <dgm:prSet presAssocID="{1D44EB70-6EA7-214E-8924-1B00419CDF1E}" presName="imageRepeatNode" presStyleLbl="alignAcc1" presStyleIdx="0" presStyleCnt="12"/>
      <dgm:spPr/>
      <dgm:t>
        <a:bodyPr/>
        <a:lstStyle/>
        <a:p>
          <a:endParaRPr lang="it-IT"/>
        </a:p>
      </dgm:t>
    </dgm:pt>
    <dgm:pt modelId="{154E079B-3946-B245-8225-27B176D0E227}" type="pres">
      <dgm:prSet presAssocID="{1D44EB70-6EA7-214E-8924-1B00419CDF1E}" presName="imageaccent1" presStyleCnt="0"/>
      <dgm:spPr/>
    </dgm:pt>
    <dgm:pt modelId="{0D15F817-E8D3-9844-B151-D7C833C50EBB}" type="pres">
      <dgm:prSet presAssocID="{1D44EB70-6EA7-214E-8924-1B00419CDF1E}" presName="accentRepeatNode" presStyleLbl="solidAlignAcc1" presStyleIdx="1" presStyleCnt="24"/>
      <dgm:spPr>
        <a:solidFill>
          <a:schemeClr val="accent3">
            <a:lumMod val="50000"/>
          </a:schemeClr>
        </a:solidFill>
        <a:ln>
          <a:solidFill>
            <a:schemeClr val="accent3">
              <a:lumMod val="50000"/>
            </a:schemeClr>
          </a:solidFill>
        </a:ln>
      </dgm:spPr>
    </dgm:pt>
    <dgm:pt modelId="{FC9A68F9-2EE5-6043-A049-D4027773C3C5}" type="pres">
      <dgm:prSet presAssocID="{71AEE045-8B7F-6243-8471-8AF22A977398}" presName="text2" presStyleCnt="0"/>
      <dgm:spPr/>
    </dgm:pt>
    <dgm:pt modelId="{37299EC9-C355-4846-AA4C-A5DA4FD54042}" type="pres">
      <dgm:prSet presAssocID="{71AEE045-8B7F-6243-8471-8AF22A977398}" presName="textRepeatNode" presStyleLbl="alignNode1" presStyleIdx="1" presStyleCnt="12">
        <dgm:presLayoutVars>
          <dgm:chMax val="0"/>
          <dgm:chPref val="0"/>
          <dgm:bulletEnabled val="1"/>
        </dgm:presLayoutVars>
      </dgm:prSet>
      <dgm:spPr/>
      <dgm:t>
        <a:bodyPr/>
        <a:lstStyle/>
        <a:p>
          <a:endParaRPr lang="it-IT"/>
        </a:p>
      </dgm:t>
    </dgm:pt>
    <dgm:pt modelId="{B2FA155F-75C4-C845-A6B1-F874F35E222E}" type="pres">
      <dgm:prSet presAssocID="{71AEE045-8B7F-6243-8471-8AF22A977398}" presName="textaccent2" presStyleCnt="0"/>
      <dgm:spPr/>
    </dgm:pt>
    <dgm:pt modelId="{5D0B309B-8847-D341-904C-1F39D8E19375}" type="pres">
      <dgm:prSet presAssocID="{71AEE045-8B7F-6243-8471-8AF22A977398}" presName="accentRepeatNode" presStyleLbl="solidAlignAcc1" presStyleIdx="2" presStyleCnt="24"/>
      <dgm:spPr>
        <a:solidFill>
          <a:schemeClr val="accent3">
            <a:lumMod val="50000"/>
          </a:schemeClr>
        </a:solidFill>
        <a:ln>
          <a:solidFill>
            <a:schemeClr val="accent3">
              <a:lumMod val="50000"/>
            </a:schemeClr>
          </a:solidFill>
        </a:ln>
      </dgm:spPr>
    </dgm:pt>
    <dgm:pt modelId="{86AEA1C1-59E8-364E-8336-6CF46C443470}" type="pres">
      <dgm:prSet presAssocID="{569BFFE4-BE4F-0D4B-AF3C-B72494EEBCA1}" presName="image2" presStyleCnt="0"/>
      <dgm:spPr/>
    </dgm:pt>
    <dgm:pt modelId="{06208FE9-AE86-6647-82CF-4D8BD4503F2D}" type="pres">
      <dgm:prSet presAssocID="{569BFFE4-BE4F-0D4B-AF3C-B72494EEBCA1}" presName="imageRepeatNode" presStyleLbl="alignAcc1" presStyleIdx="1" presStyleCnt="12"/>
      <dgm:spPr/>
      <dgm:t>
        <a:bodyPr/>
        <a:lstStyle/>
        <a:p>
          <a:endParaRPr lang="it-IT"/>
        </a:p>
      </dgm:t>
    </dgm:pt>
    <dgm:pt modelId="{AC8D475D-B5B5-A148-A6E0-578F4875D12D}" type="pres">
      <dgm:prSet presAssocID="{569BFFE4-BE4F-0D4B-AF3C-B72494EEBCA1}" presName="imageaccent2" presStyleCnt="0"/>
      <dgm:spPr/>
    </dgm:pt>
    <dgm:pt modelId="{6E047701-A2AC-B244-BF3C-638AC34E2347}" type="pres">
      <dgm:prSet presAssocID="{569BFFE4-BE4F-0D4B-AF3C-B72494EEBCA1}" presName="accentRepeatNode" presStyleLbl="solidAlignAcc1" presStyleIdx="3" presStyleCnt="24"/>
      <dgm:spPr>
        <a:solidFill>
          <a:schemeClr val="accent3">
            <a:lumMod val="50000"/>
          </a:schemeClr>
        </a:solidFill>
        <a:ln>
          <a:solidFill>
            <a:schemeClr val="accent3">
              <a:lumMod val="50000"/>
            </a:schemeClr>
          </a:solidFill>
        </a:ln>
      </dgm:spPr>
    </dgm:pt>
    <dgm:pt modelId="{8ED9AE4E-66D3-A04F-AC2B-3934B8BDF805}" type="pres">
      <dgm:prSet presAssocID="{C67B648D-D22C-2E47-BCFF-27E286285F66}" presName="text3" presStyleCnt="0"/>
      <dgm:spPr/>
    </dgm:pt>
    <dgm:pt modelId="{C803A754-F22F-1540-B789-94DFC9F69A5F}" type="pres">
      <dgm:prSet presAssocID="{C67B648D-D22C-2E47-BCFF-27E286285F66}" presName="textRepeatNode" presStyleLbl="alignNode1" presStyleIdx="2" presStyleCnt="12">
        <dgm:presLayoutVars>
          <dgm:chMax val="0"/>
          <dgm:chPref val="0"/>
          <dgm:bulletEnabled val="1"/>
        </dgm:presLayoutVars>
      </dgm:prSet>
      <dgm:spPr/>
      <dgm:t>
        <a:bodyPr/>
        <a:lstStyle/>
        <a:p>
          <a:endParaRPr lang="it-IT"/>
        </a:p>
      </dgm:t>
    </dgm:pt>
    <dgm:pt modelId="{6970E048-F3D5-1B4B-9970-0761A006A697}" type="pres">
      <dgm:prSet presAssocID="{C67B648D-D22C-2E47-BCFF-27E286285F66}" presName="textaccent3" presStyleCnt="0"/>
      <dgm:spPr/>
    </dgm:pt>
    <dgm:pt modelId="{B2E374BE-EAF2-B74B-BB77-69A6830F76D5}" type="pres">
      <dgm:prSet presAssocID="{C67B648D-D22C-2E47-BCFF-27E286285F66}" presName="accentRepeatNode" presStyleLbl="solidAlignAcc1" presStyleIdx="4" presStyleCnt="24"/>
      <dgm:spPr>
        <a:solidFill>
          <a:schemeClr val="accent3">
            <a:lumMod val="50000"/>
          </a:schemeClr>
        </a:solidFill>
        <a:ln>
          <a:solidFill>
            <a:schemeClr val="accent3">
              <a:lumMod val="50000"/>
            </a:schemeClr>
          </a:solidFill>
        </a:ln>
      </dgm:spPr>
    </dgm:pt>
    <dgm:pt modelId="{FEA0B431-794F-334B-A613-963F35EB59EC}" type="pres">
      <dgm:prSet presAssocID="{77329573-412C-B146-9FEA-B6808E3AAA87}" presName="image3" presStyleCnt="0"/>
      <dgm:spPr/>
    </dgm:pt>
    <dgm:pt modelId="{698FF716-8D60-3E42-A705-BAB8C3F5DAE7}" type="pres">
      <dgm:prSet presAssocID="{77329573-412C-B146-9FEA-B6808E3AAA87}" presName="imageRepeatNode" presStyleLbl="alignAcc1" presStyleIdx="2" presStyleCnt="12"/>
      <dgm:spPr/>
      <dgm:t>
        <a:bodyPr/>
        <a:lstStyle/>
        <a:p>
          <a:endParaRPr lang="it-IT"/>
        </a:p>
      </dgm:t>
    </dgm:pt>
    <dgm:pt modelId="{093CFDDF-A24C-594B-80A6-CC7F3187822E}" type="pres">
      <dgm:prSet presAssocID="{77329573-412C-B146-9FEA-B6808E3AAA87}" presName="imageaccent3" presStyleCnt="0"/>
      <dgm:spPr/>
    </dgm:pt>
    <dgm:pt modelId="{87C6AD75-B773-3A4C-9BE7-D57FEDC73D10}" type="pres">
      <dgm:prSet presAssocID="{77329573-412C-B146-9FEA-B6808E3AAA87}" presName="accentRepeatNode" presStyleLbl="solidAlignAcc1" presStyleIdx="5" presStyleCnt="24"/>
      <dgm:spPr>
        <a:solidFill>
          <a:schemeClr val="accent3">
            <a:lumMod val="50000"/>
          </a:schemeClr>
        </a:solidFill>
        <a:ln>
          <a:solidFill>
            <a:schemeClr val="accent3">
              <a:lumMod val="50000"/>
            </a:schemeClr>
          </a:solidFill>
        </a:ln>
      </dgm:spPr>
    </dgm:pt>
    <dgm:pt modelId="{DFC02628-0E5B-D342-B978-F37D57C18503}" type="pres">
      <dgm:prSet presAssocID="{658C2522-9EA7-D448-9599-576E2E36D79E}" presName="text4" presStyleCnt="0"/>
      <dgm:spPr/>
    </dgm:pt>
    <dgm:pt modelId="{76E8EC77-CED4-B245-8921-8FF2E7FD486B}" type="pres">
      <dgm:prSet presAssocID="{658C2522-9EA7-D448-9599-576E2E36D79E}" presName="textRepeatNode" presStyleLbl="alignNode1" presStyleIdx="3" presStyleCnt="12">
        <dgm:presLayoutVars>
          <dgm:chMax val="0"/>
          <dgm:chPref val="0"/>
          <dgm:bulletEnabled val="1"/>
        </dgm:presLayoutVars>
      </dgm:prSet>
      <dgm:spPr/>
      <dgm:t>
        <a:bodyPr/>
        <a:lstStyle/>
        <a:p>
          <a:endParaRPr lang="it-IT"/>
        </a:p>
      </dgm:t>
    </dgm:pt>
    <dgm:pt modelId="{4D7C7677-2403-C942-A8A8-F2E674FBAA09}" type="pres">
      <dgm:prSet presAssocID="{658C2522-9EA7-D448-9599-576E2E36D79E}" presName="textaccent4" presStyleCnt="0"/>
      <dgm:spPr/>
    </dgm:pt>
    <dgm:pt modelId="{356B2DA0-7361-BC41-B350-4154BD028C56}" type="pres">
      <dgm:prSet presAssocID="{658C2522-9EA7-D448-9599-576E2E36D79E}" presName="accentRepeatNode" presStyleLbl="solidAlignAcc1" presStyleIdx="6" presStyleCnt="24"/>
      <dgm:spPr>
        <a:solidFill>
          <a:schemeClr val="accent3">
            <a:lumMod val="50000"/>
          </a:schemeClr>
        </a:solidFill>
        <a:ln>
          <a:solidFill>
            <a:schemeClr val="accent3">
              <a:lumMod val="50000"/>
            </a:schemeClr>
          </a:solidFill>
        </a:ln>
      </dgm:spPr>
    </dgm:pt>
    <dgm:pt modelId="{7B0D2C11-A49F-F943-82DC-925FB49C3D3A}" type="pres">
      <dgm:prSet presAssocID="{C29C56DF-DAE7-BA46-8810-DC3CCF5199C8}" presName="image4" presStyleCnt="0"/>
      <dgm:spPr/>
    </dgm:pt>
    <dgm:pt modelId="{614D56F3-A7D7-5C42-9C5D-803AFE4BCCD1}" type="pres">
      <dgm:prSet presAssocID="{C29C56DF-DAE7-BA46-8810-DC3CCF5199C8}" presName="imageRepeatNode" presStyleLbl="alignAcc1" presStyleIdx="3" presStyleCnt="12"/>
      <dgm:spPr/>
      <dgm:t>
        <a:bodyPr/>
        <a:lstStyle/>
        <a:p>
          <a:endParaRPr lang="it-IT"/>
        </a:p>
      </dgm:t>
    </dgm:pt>
    <dgm:pt modelId="{EB64AFF9-FD87-FE40-8C3D-449586811D9C}" type="pres">
      <dgm:prSet presAssocID="{C29C56DF-DAE7-BA46-8810-DC3CCF5199C8}" presName="imageaccent4" presStyleCnt="0"/>
      <dgm:spPr/>
    </dgm:pt>
    <dgm:pt modelId="{48E485FE-504F-304C-AB4A-4D52A3D032BC}" type="pres">
      <dgm:prSet presAssocID="{C29C56DF-DAE7-BA46-8810-DC3CCF5199C8}" presName="accentRepeatNode" presStyleLbl="solidAlignAcc1" presStyleIdx="7" presStyleCnt="24"/>
      <dgm:spPr>
        <a:solidFill>
          <a:schemeClr val="accent3">
            <a:lumMod val="50000"/>
          </a:schemeClr>
        </a:solidFill>
        <a:ln>
          <a:solidFill>
            <a:schemeClr val="accent3">
              <a:lumMod val="50000"/>
            </a:schemeClr>
          </a:solidFill>
        </a:ln>
      </dgm:spPr>
    </dgm:pt>
    <dgm:pt modelId="{097B6A54-1CE7-9542-B72B-6F57D75EA084}" type="pres">
      <dgm:prSet presAssocID="{8A36A3B6-90AD-AA40-B754-A4870DB6E4B7}" presName="text5" presStyleCnt="0"/>
      <dgm:spPr/>
    </dgm:pt>
    <dgm:pt modelId="{3BC3D9F9-1276-BE41-9DF8-52B51F71E83C}" type="pres">
      <dgm:prSet presAssocID="{8A36A3B6-90AD-AA40-B754-A4870DB6E4B7}" presName="textRepeatNode" presStyleLbl="alignNode1" presStyleIdx="4" presStyleCnt="12">
        <dgm:presLayoutVars>
          <dgm:chMax val="0"/>
          <dgm:chPref val="0"/>
          <dgm:bulletEnabled val="1"/>
        </dgm:presLayoutVars>
      </dgm:prSet>
      <dgm:spPr/>
      <dgm:t>
        <a:bodyPr/>
        <a:lstStyle/>
        <a:p>
          <a:endParaRPr lang="it-IT"/>
        </a:p>
      </dgm:t>
    </dgm:pt>
    <dgm:pt modelId="{FAB67C99-0048-764F-957A-806E3BBC6DCD}" type="pres">
      <dgm:prSet presAssocID="{8A36A3B6-90AD-AA40-B754-A4870DB6E4B7}" presName="textaccent5" presStyleCnt="0"/>
      <dgm:spPr/>
    </dgm:pt>
    <dgm:pt modelId="{6E2EE077-2F5C-444C-A901-802E8DE3F6F7}" type="pres">
      <dgm:prSet presAssocID="{8A36A3B6-90AD-AA40-B754-A4870DB6E4B7}" presName="accentRepeatNode" presStyleLbl="solidAlignAcc1" presStyleIdx="8" presStyleCnt="24"/>
      <dgm:spPr>
        <a:solidFill>
          <a:schemeClr val="accent3">
            <a:lumMod val="50000"/>
          </a:schemeClr>
        </a:solidFill>
        <a:ln>
          <a:solidFill>
            <a:schemeClr val="accent3">
              <a:lumMod val="50000"/>
            </a:schemeClr>
          </a:solidFill>
        </a:ln>
      </dgm:spPr>
    </dgm:pt>
    <dgm:pt modelId="{FDC19659-6EA2-024F-955F-9F14D536EB1A}" type="pres">
      <dgm:prSet presAssocID="{E243424B-5548-E44F-8160-7C3F167B0589}" presName="image5" presStyleCnt="0"/>
      <dgm:spPr/>
    </dgm:pt>
    <dgm:pt modelId="{F3BCB2F9-0527-C442-9488-3E973CB531F7}" type="pres">
      <dgm:prSet presAssocID="{E243424B-5548-E44F-8160-7C3F167B0589}" presName="imageRepeatNode" presStyleLbl="alignAcc1" presStyleIdx="4" presStyleCnt="12"/>
      <dgm:spPr/>
      <dgm:t>
        <a:bodyPr/>
        <a:lstStyle/>
        <a:p>
          <a:endParaRPr lang="it-IT"/>
        </a:p>
      </dgm:t>
    </dgm:pt>
    <dgm:pt modelId="{69501895-8DA8-D34E-A931-D348661E8298}" type="pres">
      <dgm:prSet presAssocID="{E243424B-5548-E44F-8160-7C3F167B0589}" presName="imageaccent5" presStyleCnt="0"/>
      <dgm:spPr/>
    </dgm:pt>
    <dgm:pt modelId="{EBA0D04C-1435-4B4E-8B5A-411A88E86D38}" type="pres">
      <dgm:prSet presAssocID="{E243424B-5548-E44F-8160-7C3F167B0589}" presName="accentRepeatNode" presStyleLbl="solidAlignAcc1" presStyleIdx="9" presStyleCnt="24"/>
      <dgm:spPr>
        <a:solidFill>
          <a:schemeClr val="accent3">
            <a:lumMod val="50000"/>
          </a:schemeClr>
        </a:solidFill>
        <a:ln>
          <a:solidFill>
            <a:schemeClr val="accent3">
              <a:lumMod val="50000"/>
            </a:schemeClr>
          </a:solidFill>
        </a:ln>
      </dgm:spPr>
    </dgm:pt>
    <dgm:pt modelId="{01B2BA90-D406-934C-A203-D5121DAB6260}" type="pres">
      <dgm:prSet presAssocID="{9AD31227-6E0B-E349-BC7E-0EF739EF5D79}" presName="text6" presStyleCnt="0"/>
      <dgm:spPr/>
    </dgm:pt>
    <dgm:pt modelId="{CD254F11-37B5-8D45-AEB0-57D15702E0BD}" type="pres">
      <dgm:prSet presAssocID="{9AD31227-6E0B-E349-BC7E-0EF739EF5D79}" presName="textRepeatNode" presStyleLbl="alignNode1" presStyleIdx="5" presStyleCnt="12">
        <dgm:presLayoutVars>
          <dgm:chMax val="0"/>
          <dgm:chPref val="0"/>
          <dgm:bulletEnabled val="1"/>
        </dgm:presLayoutVars>
      </dgm:prSet>
      <dgm:spPr/>
      <dgm:t>
        <a:bodyPr/>
        <a:lstStyle/>
        <a:p>
          <a:endParaRPr lang="it-IT"/>
        </a:p>
      </dgm:t>
    </dgm:pt>
    <dgm:pt modelId="{2A96F757-C302-084D-A599-1A30539A850C}" type="pres">
      <dgm:prSet presAssocID="{9AD31227-6E0B-E349-BC7E-0EF739EF5D79}" presName="textaccent6" presStyleCnt="0"/>
      <dgm:spPr/>
    </dgm:pt>
    <dgm:pt modelId="{FB56BC99-BC89-4249-BEB6-6D9CFDE8F77A}" type="pres">
      <dgm:prSet presAssocID="{9AD31227-6E0B-E349-BC7E-0EF739EF5D79}" presName="accentRepeatNode" presStyleLbl="solidAlignAcc1" presStyleIdx="10" presStyleCnt="24"/>
      <dgm:spPr>
        <a:solidFill>
          <a:schemeClr val="accent3">
            <a:lumMod val="50000"/>
          </a:schemeClr>
        </a:solidFill>
        <a:ln>
          <a:solidFill>
            <a:schemeClr val="accent3">
              <a:lumMod val="50000"/>
            </a:schemeClr>
          </a:solidFill>
        </a:ln>
      </dgm:spPr>
    </dgm:pt>
    <dgm:pt modelId="{8A367061-1CA2-3C4B-A066-CAA46051810A}" type="pres">
      <dgm:prSet presAssocID="{50EC8500-FDC9-6F43-8F83-9A9BA01584E4}" presName="image6" presStyleCnt="0"/>
      <dgm:spPr/>
    </dgm:pt>
    <dgm:pt modelId="{E8F92451-963E-5F4D-838F-FD15C4F0E799}" type="pres">
      <dgm:prSet presAssocID="{50EC8500-FDC9-6F43-8F83-9A9BA01584E4}" presName="imageRepeatNode" presStyleLbl="alignAcc1" presStyleIdx="5" presStyleCnt="12"/>
      <dgm:spPr/>
      <dgm:t>
        <a:bodyPr/>
        <a:lstStyle/>
        <a:p>
          <a:endParaRPr lang="it-IT"/>
        </a:p>
      </dgm:t>
    </dgm:pt>
    <dgm:pt modelId="{F8D68B69-4D2D-9C4D-985A-83D1EC732228}" type="pres">
      <dgm:prSet presAssocID="{50EC8500-FDC9-6F43-8F83-9A9BA01584E4}" presName="imageaccent6" presStyleCnt="0"/>
      <dgm:spPr/>
    </dgm:pt>
    <dgm:pt modelId="{A34C8275-1017-904D-A850-4A89307295DE}" type="pres">
      <dgm:prSet presAssocID="{50EC8500-FDC9-6F43-8F83-9A9BA01584E4}" presName="accentRepeatNode" presStyleLbl="solidAlignAcc1" presStyleIdx="11" presStyleCnt="24"/>
      <dgm:spPr>
        <a:solidFill>
          <a:schemeClr val="accent3">
            <a:lumMod val="50000"/>
          </a:schemeClr>
        </a:solidFill>
        <a:ln>
          <a:solidFill>
            <a:schemeClr val="accent3">
              <a:lumMod val="50000"/>
            </a:schemeClr>
          </a:solidFill>
        </a:ln>
      </dgm:spPr>
    </dgm:pt>
    <dgm:pt modelId="{A3071766-35D9-7442-ADC3-41FEB31F2159}" type="pres">
      <dgm:prSet presAssocID="{66B3EA45-F6F7-0F48-BB07-ADD73E269AB2}" presName="text7" presStyleCnt="0"/>
      <dgm:spPr/>
    </dgm:pt>
    <dgm:pt modelId="{E043AB92-011A-3847-A39A-34B805E9A30E}" type="pres">
      <dgm:prSet presAssocID="{66B3EA45-F6F7-0F48-BB07-ADD73E269AB2}" presName="textRepeatNode" presStyleLbl="alignNode1" presStyleIdx="6" presStyleCnt="12">
        <dgm:presLayoutVars>
          <dgm:chMax val="0"/>
          <dgm:chPref val="0"/>
          <dgm:bulletEnabled val="1"/>
        </dgm:presLayoutVars>
      </dgm:prSet>
      <dgm:spPr/>
      <dgm:t>
        <a:bodyPr/>
        <a:lstStyle/>
        <a:p>
          <a:endParaRPr lang="it-IT"/>
        </a:p>
      </dgm:t>
    </dgm:pt>
    <dgm:pt modelId="{1FEE2DAD-23F9-5B43-B2DF-CFC38410AF04}" type="pres">
      <dgm:prSet presAssocID="{66B3EA45-F6F7-0F48-BB07-ADD73E269AB2}" presName="textaccent7" presStyleCnt="0"/>
      <dgm:spPr/>
    </dgm:pt>
    <dgm:pt modelId="{D371D8BC-C484-DF4D-86D0-53346628F35F}" type="pres">
      <dgm:prSet presAssocID="{66B3EA45-F6F7-0F48-BB07-ADD73E269AB2}" presName="accentRepeatNode" presStyleLbl="solidAlignAcc1" presStyleIdx="12" presStyleCnt="24"/>
      <dgm:spPr>
        <a:solidFill>
          <a:schemeClr val="accent3">
            <a:lumMod val="50000"/>
          </a:schemeClr>
        </a:solidFill>
        <a:ln>
          <a:solidFill>
            <a:schemeClr val="accent3">
              <a:lumMod val="50000"/>
            </a:schemeClr>
          </a:solidFill>
        </a:ln>
      </dgm:spPr>
    </dgm:pt>
    <dgm:pt modelId="{AB4F5B2D-2D4C-AE44-8715-3227FE1BC023}" type="pres">
      <dgm:prSet presAssocID="{3306884A-5F9B-0047-9E83-4471F9799820}" presName="image7" presStyleCnt="0"/>
      <dgm:spPr/>
    </dgm:pt>
    <dgm:pt modelId="{06435D0F-3A83-3041-B4BC-113ADAFA9AED}" type="pres">
      <dgm:prSet presAssocID="{3306884A-5F9B-0047-9E83-4471F9799820}" presName="imageRepeatNode" presStyleLbl="alignAcc1" presStyleIdx="6" presStyleCnt="12"/>
      <dgm:spPr/>
      <dgm:t>
        <a:bodyPr/>
        <a:lstStyle/>
        <a:p>
          <a:endParaRPr lang="it-IT"/>
        </a:p>
      </dgm:t>
    </dgm:pt>
    <dgm:pt modelId="{C5A7D909-FEBB-294F-B08E-3204943CCC43}" type="pres">
      <dgm:prSet presAssocID="{3306884A-5F9B-0047-9E83-4471F9799820}" presName="imageaccent7" presStyleCnt="0"/>
      <dgm:spPr/>
    </dgm:pt>
    <dgm:pt modelId="{68ED5281-25FD-6747-8159-B1219ACA01D5}" type="pres">
      <dgm:prSet presAssocID="{3306884A-5F9B-0047-9E83-4471F9799820}" presName="accentRepeatNode" presStyleLbl="solidAlignAcc1" presStyleIdx="13" presStyleCnt="24"/>
      <dgm:spPr>
        <a:solidFill>
          <a:schemeClr val="accent3">
            <a:lumMod val="50000"/>
          </a:schemeClr>
        </a:solidFill>
        <a:ln>
          <a:solidFill>
            <a:schemeClr val="accent3">
              <a:lumMod val="50000"/>
            </a:schemeClr>
          </a:solidFill>
        </a:ln>
      </dgm:spPr>
    </dgm:pt>
    <dgm:pt modelId="{2BF3EFD4-F1A0-9C4D-8524-E76340A3690E}" type="pres">
      <dgm:prSet presAssocID="{9BD931E8-7F73-584B-8AED-6EBB8543CDF2}" presName="text8" presStyleCnt="0"/>
      <dgm:spPr/>
    </dgm:pt>
    <dgm:pt modelId="{ACC3C0D4-6ED8-DE46-A080-4CD18AAC3F89}" type="pres">
      <dgm:prSet presAssocID="{9BD931E8-7F73-584B-8AED-6EBB8543CDF2}" presName="textRepeatNode" presStyleLbl="alignNode1" presStyleIdx="7" presStyleCnt="12">
        <dgm:presLayoutVars>
          <dgm:chMax val="0"/>
          <dgm:chPref val="0"/>
          <dgm:bulletEnabled val="1"/>
        </dgm:presLayoutVars>
      </dgm:prSet>
      <dgm:spPr/>
      <dgm:t>
        <a:bodyPr/>
        <a:lstStyle/>
        <a:p>
          <a:endParaRPr lang="it-IT"/>
        </a:p>
      </dgm:t>
    </dgm:pt>
    <dgm:pt modelId="{3A14A7F7-C36F-BA4C-9FE6-B852FA56A6D4}" type="pres">
      <dgm:prSet presAssocID="{9BD931E8-7F73-584B-8AED-6EBB8543CDF2}" presName="textaccent8" presStyleCnt="0"/>
      <dgm:spPr/>
    </dgm:pt>
    <dgm:pt modelId="{B5AF98A9-56A4-9443-B882-7EBA196FA7B9}" type="pres">
      <dgm:prSet presAssocID="{9BD931E8-7F73-584B-8AED-6EBB8543CDF2}" presName="accentRepeatNode" presStyleLbl="solidAlignAcc1" presStyleIdx="14" presStyleCnt="24"/>
      <dgm:spPr>
        <a:solidFill>
          <a:schemeClr val="accent3">
            <a:lumMod val="50000"/>
          </a:schemeClr>
        </a:solidFill>
        <a:ln>
          <a:solidFill>
            <a:schemeClr val="accent3">
              <a:lumMod val="50000"/>
            </a:schemeClr>
          </a:solidFill>
        </a:ln>
      </dgm:spPr>
    </dgm:pt>
    <dgm:pt modelId="{C71F3E73-4DDD-6F45-835C-28E82F95337E}" type="pres">
      <dgm:prSet presAssocID="{FB22BC65-0DD8-7C44-A74C-712BA9F39996}" presName="image8" presStyleCnt="0"/>
      <dgm:spPr/>
    </dgm:pt>
    <dgm:pt modelId="{00CFA307-BDC0-A84A-BC81-4AC35C2E6211}" type="pres">
      <dgm:prSet presAssocID="{FB22BC65-0DD8-7C44-A74C-712BA9F39996}" presName="imageRepeatNode" presStyleLbl="alignAcc1" presStyleIdx="7" presStyleCnt="12"/>
      <dgm:spPr/>
      <dgm:t>
        <a:bodyPr/>
        <a:lstStyle/>
        <a:p>
          <a:endParaRPr lang="it-IT"/>
        </a:p>
      </dgm:t>
    </dgm:pt>
    <dgm:pt modelId="{939F0598-870A-DD4E-A02B-96E7BE975938}" type="pres">
      <dgm:prSet presAssocID="{FB22BC65-0DD8-7C44-A74C-712BA9F39996}" presName="imageaccent8" presStyleCnt="0"/>
      <dgm:spPr/>
    </dgm:pt>
    <dgm:pt modelId="{74505237-887B-7845-840B-5777860410C1}" type="pres">
      <dgm:prSet presAssocID="{FB22BC65-0DD8-7C44-A74C-712BA9F39996}" presName="accentRepeatNode" presStyleLbl="solidAlignAcc1" presStyleIdx="15" presStyleCnt="24"/>
      <dgm:spPr>
        <a:solidFill>
          <a:schemeClr val="accent3">
            <a:lumMod val="50000"/>
          </a:schemeClr>
        </a:solidFill>
        <a:ln>
          <a:solidFill>
            <a:schemeClr val="accent3">
              <a:lumMod val="50000"/>
            </a:schemeClr>
          </a:solidFill>
        </a:ln>
      </dgm:spPr>
    </dgm:pt>
    <dgm:pt modelId="{69159EA7-22EB-8747-AF1C-022D4C3F81D8}" type="pres">
      <dgm:prSet presAssocID="{A4AA7710-94C1-4546-A991-F1EBC344AB4A}" presName="text9" presStyleCnt="0"/>
      <dgm:spPr/>
    </dgm:pt>
    <dgm:pt modelId="{A4D49CC6-7D76-294E-8635-6EC75A3D5321}" type="pres">
      <dgm:prSet presAssocID="{A4AA7710-94C1-4546-A991-F1EBC344AB4A}" presName="textRepeatNode" presStyleLbl="alignNode1" presStyleIdx="8" presStyleCnt="12">
        <dgm:presLayoutVars>
          <dgm:chMax val="0"/>
          <dgm:chPref val="0"/>
          <dgm:bulletEnabled val="1"/>
        </dgm:presLayoutVars>
      </dgm:prSet>
      <dgm:spPr/>
      <dgm:t>
        <a:bodyPr/>
        <a:lstStyle/>
        <a:p>
          <a:endParaRPr lang="it-IT"/>
        </a:p>
      </dgm:t>
    </dgm:pt>
    <dgm:pt modelId="{7369623E-10D4-0041-8A4E-CB4F0E4BDC43}" type="pres">
      <dgm:prSet presAssocID="{A4AA7710-94C1-4546-A991-F1EBC344AB4A}" presName="textaccent9" presStyleCnt="0"/>
      <dgm:spPr/>
    </dgm:pt>
    <dgm:pt modelId="{CB3C3598-0670-1740-A76B-88D46D844BD3}" type="pres">
      <dgm:prSet presAssocID="{A4AA7710-94C1-4546-A991-F1EBC344AB4A}" presName="accentRepeatNode" presStyleLbl="solidAlignAcc1" presStyleIdx="16" presStyleCnt="24"/>
      <dgm:spPr>
        <a:solidFill>
          <a:schemeClr val="accent3">
            <a:lumMod val="50000"/>
          </a:schemeClr>
        </a:solidFill>
        <a:ln>
          <a:solidFill>
            <a:schemeClr val="accent3">
              <a:lumMod val="50000"/>
            </a:schemeClr>
          </a:solidFill>
        </a:ln>
      </dgm:spPr>
    </dgm:pt>
    <dgm:pt modelId="{E1F9324A-9882-DC4A-8688-535A17CD02BD}" type="pres">
      <dgm:prSet presAssocID="{26F4A6CE-1C9F-E445-9193-67F8F72EEEFF}" presName="image9" presStyleCnt="0"/>
      <dgm:spPr/>
    </dgm:pt>
    <dgm:pt modelId="{1D09625D-C401-DD4F-A45E-C7AC3DA67DFF}" type="pres">
      <dgm:prSet presAssocID="{26F4A6CE-1C9F-E445-9193-67F8F72EEEFF}" presName="imageRepeatNode" presStyleLbl="alignAcc1" presStyleIdx="8" presStyleCnt="12"/>
      <dgm:spPr/>
      <dgm:t>
        <a:bodyPr/>
        <a:lstStyle/>
        <a:p>
          <a:endParaRPr lang="it-IT"/>
        </a:p>
      </dgm:t>
    </dgm:pt>
    <dgm:pt modelId="{58EAD50D-378C-9C45-B6DE-A497AF6789AC}" type="pres">
      <dgm:prSet presAssocID="{26F4A6CE-1C9F-E445-9193-67F8F72EEEFF}" presName="imageaccent9" presStyleCnt="0"/>
      <dgm:spPr/>
    </dgm:pt>
    <dgm:pt modelId="{E20E86BC-1A3B-714A-B0F2-A2755F599E4C}" type="pres">
      <dgm:prSet presAssocID="{26F4A6CE-1C9F-E445-9193-67F8F72EEEFF}" presName="accentRepeatNode" presStyleLbl="solidAlignAcc1" presStyleIdx="17" presStyleCnt="24"/>
      <dgm:spPr>
        <a:solidFill>
          <a:schemeClr val="accent3">
            <a:lumMod val="50000"/>
          </a:schemeClr>
        </a:solidFill>
        <a:ln>
          <a:solidFill>
            <a:schemeClr val="accent3">
              <a:lumMod val="50000"/>
            </a:schemeClr>
          </a:solidFill>
        </a:ln>
      </dgm:spPr>
    </dgm:pt>
    <dgm:pt modelId="{9AD75C7F-006F-974D-85FF-CC10C04CAAEC}" type="pres">
      <dgm:prSet presAssocID="{84F1E83B-7969-614D-9E4F-107CB92FC2D8}" presName="text10" presStyleCnt="0"/>
      <dgm:spPr/>
    </dgm:pt>
    <dgm:pt modelId="{E8CE54EF-D222-404B-8547-9E31B8B055DD}" type="pres">
      <dgm:prSet presAssocID="{84F1E83B-7969-614D-9E4F-107CB92FC2D8}" presName="textRepeatNode" presStyleLbl="alignNode1" presStyleIdx="9" presStyleCnt="12">
        <dgm:presLayoutVars>
          <dgm:chMax val="0"/>
          <dgm:chPref val="0"/>
          <dgm:bulletEnabled val="1"/>
        </dgm:presLayoutVars>
      </dgm:prSet>
      <dgm:spPr/>
      <dgm:t>
        <a:bodyPr/>
        <a:lstStyle/>
        <a:p>
          <a:endParaRPr lang="it-IT"/>
        </a:p>
      </dgm:t>
    </dgm:pt>
    <dgm:pt modelId="{36A62790-F86A-254E-98B7-B374173A9478}" type="pres">
      <dgm:prSet presAssocID="{84F1E83B-7969-614D-9E4F-107CB92FC2D8}" presName="textaccent10" presStyleCnt="0"/>
      <dgm:spPr/>
    </dgm:pt>
    <dgm:pt modelId="{D51CE4BE-555D-E04D-A727-24C69BCE8FB1}" type="pres">
      <dgm:prSet presAssocID="{84F1E83B-7969-614D-9E4F-107CB92FC2D8}" presName="accentRepeatNode" presStyleLbl="solidAlignAcc1" presStyleIdx="18" presStyleCnt="24"/>
      <dgm:spPr>
        <a:solidFill>
          <a:schemeClr val="accent3">
            <a:lumMod val="50000"/>
          </a:schemeClr>
        </a:solidFill>
        <a:ln>
          <a:solidFill>
            <a:schemeClr val="accent3">
              <a:lumMod val="50000"/>
            </a:schemeClr>
          </a:solidFill>
        </a:ln>
      </dgm:spPr>
    </dgm:pt>
    <dgm:pt modelId="{47484468-7681-F84B-85B7-E6996523AF47}" type="pres">
      <dgm:prSet presAssocID="{35131F7A-4091-6F4E-BB55-AA8E83D40030}" presName="image10" presStyleCnt="0"/>
      <dgm:spPr/>
    </dgm:pt>
    <dgm:pt modelId="{27F947A8-5EA9-9548-8745-C4936B960139}" type="pres">
      <dgm:prSet presAssocID="{35131F7A-4091-6F4E-BB55-AA8E83D40030}" presName="imageRepeatNode" presStyleLbl="alignAcc1" presStyleIdx="9" presStyleCnt="12"/>
      <dgm:spPr/>
      <dgm:t>
        <a:bodyPr/>
        <a:lstStyle/>
        <a:p>
          <a:endParaRPr lang="it-IT"/>
        </a:p>
      </dgm:t>
    </dgm:pt>
    <dgm:pt modelId="{F4DEF3BB-59F0-F14B-8DB7-501EF9CCEA58}" type="pres">
      <dgm:prSet presAssocID="{35131F7A-4091-6F4E-BB55-AA8E83D40030}" presName="imageaccent10" presStyleCnt="0"/>
      <dgm:spPr/>
    </dgm:pt>
    <dgm:pt modelId="{AAA4D17C-EE67-914D-9710-A28850128C41}" type="pres">
      <dgm:prSet presAssocID="{35131F7A-4091-6F4E-BB55-AA8E83D40030}" presName="accentRepeatNode" presStyleLbl="solidAlignAcc1" presStyleIdx="19" presStyleCnt="24"/>
      <dgm:spPr>
        <a:solidFill>
          <a:schemeClr val="accent3">
            <a:lumMod val="50000"/>
          </a:schemeClr>
        </a:solidFill>
        <a:ln>
          <a:solidFill>
            <a:schemeClr val="accent3">
              <a:lumMod val="50000"/>
            </a:schemeClr>
          </a:solidFill>
        </a:ln>
      </dgm:spPr>
    </dgm:pt>
    <dgm:pt modelId="{84E7CF2A-E3AD-964C-9A67-D1E6FB4ED513}" type="pres">
      <dgm:prSet presAssocID="{1B7EA3AA-51BD-2B4C-BB5E-9D2A0792AC22}" presName="text11" presStyleCnt="0"/>
      <dgm:spPr/>
    </dgm:pt>
    <dgm:pt modelId="{74328C42-4B56-7B42-B5C3-C330BA9D272B}" type="pres">
      <dgm:prSet presAssocID="{1B7EA3AA-51BD-2B4C-BB5E-9D2A0792AC22}" presName="textRepeatNode" presStyleLbl="alignNode1" presStyleIdx="10" presStyleCnt="12">
        <dgm:presLayoutVars>
          <dgm:chMax val="0"/>
          <dgm:chPref val="0"/>
          <dgm:bulletEnabled val="1"/>
        </dgm:presLayoutVars>
      </dgm:prSet>
      <dgm:spPr/>
      <dgm:t>
        <a:bodyPr/>
        <a:lstStyle/>
        <a:p>
          <a:endParaRPr lang="it-IT"/>
        </a:p>
      </dgm:t>
    </dgm:pt>
    <dgm:pt modelId="{910122F3-6CAD-8043-9C82-7E376D6E4B13}" type="pres">
      <dgm:prSet presAssocID="{1B7EA3AA-51BD-2B4C-BB5E-9D2A0792AC22}" presName="textaccent11" presStyleCnt="0"/>
      <dgm:spPr/>
    </dgm:pt>
    <dgm:pt modelId="{EAFEF4C3-BBB8-2E4A-9229-E998299FA8AA}" type="pres">
      <dgm:prSet presAssocID="{1B7EA3AA-51BD-2B4C-BB5E-9D2A0792AC22}" presName="accentRepeatNode" presStyleLbl="solidAlignAcc1" presStyleIdx="20" presStyleCnt="24"/>
      <dgm:spPr>
        <a:solidFill>
          <a:schemeClr val="accent3">
            <a:lumMod val="50000"/>
          </a:schemeClr>
        </a:solidFill>
        <a:ln>
          <a:solidFill>
            <a:schemeClr val="accent3">
              <a:lumMod val="50000"/>
            </a:schemeClr>
          </a:solidFill>
        </a:ln>
      </dgm:spPr>
    </dgm:pt>
    <dgm:pt modelId="{BA4F4B28-3EEE-3F44-AA98-6467A0B889D3}" type="pres">
      <dgm:prSet presAssocID="{C72E8B3D-2C07-ED48-9BE3-DBAE9C4D39D8}" presName="image11" presStyleCnt="0"/>
      <dgm:spPr/>
    </dgm:pt>
    <dgm:pt modelId="{70739D04-074B-784C-9D23-654B59D410E7}" type="pres">
      <dgm:prSet presAssocID="{C72E8B3D-2C07-ED48-9BE3-DBAE9C4D39D8}" presName="imageRepeatNode" presStyleLbl="alignAcc1" presStyleIdx="10" presStyleCnt="12"/>
      <dgm:spPr/>
      <dgm:t>
        <a:bodyPr/>
        <a:lstStyle/>
        <a:p>
          <a:endParaRPr lang="it-IT"/>
        </a:p>
      </dgm:t>
    </dgm:pt>
    <dgm:pt modelId="{8BD0B2B7-37BD-6B41-B4A6-F842206FB3FA}" type="pres">
      <dgm:prSet presAssocID="{C72E8B3D-2C07-ED48-9BE3-DBAE9C4D39D8}" presName="imageaccent11" presStyleCnt="0"/>
      <dgm:spPr/>
    </dgm:pt>
    <dgm:pt modelId="{0A29EAC0-0BD8-BA4E-B123-12F400E6C9FC}" type="pres">
      <dgm:prSet presAssocID="{C72E8B3D-2C07-ED48-9BE3-DBAE9C4D39D8}" presName="accentRepeatNode" presStyleLbl="solidAlignAcc1" presStyleIdx="21" presStyleCnt="24"/>
      <dgm:spPr>
        <a:solidFill>
          <a:schemeClr val="accent3">
            <a:lumMod val="50000"/>
          </a:schemeClr>
        </a:solidFill>
        <a:ln>
          <a:solidFill>
            <a:schemeClr val="accent3">
              <a:lumMod val="50000"/>
            </a:schemeClr>
          </a:solidFill>
        </a:ln>
      </dgm:spPr>
    </dgm:pt>
    <dgm:pt modelId="{06F4E187-E3CB-9145-A621-2D77AFA029E1}" type="pres">
      <dgm:prSet presAssocID="{C2A72887-A1E5-1C47-B14C-C2ACFC76D1D0}" presName="text12" presStyleCnt="0"/>
      <dgm:spPr/>
    </dgm:pt>
    <dgm:pt modelId="{4BCACF4F-4E13-3241-9188-A081D8A40804}" type="pres">
      <dgm:prSet presAssocID="{C2A72887-A1E5-1C47-B14C-C2ACFC76D1D0}" presName="textRepeatNode" presStyleLbl="alignNode1" presStyleIdx="11" presStyleCnt="12">
        <dgm:presLayoutVars>
          <dgm:chMax val="0"/>
          <dgm:chPref val="0"/>
          <dgm:bulletEnabled val="1"/>
        </dgm:presLayoutVars>
      </dgm:prSet>
      <dgm:spPr/>
      <dgm:t>
        <a:bodyPr/>
        <a:lstStyle/>
        <a:p>
          <a:endParaRPr lang="it-IT"/>
        </a:p>
      </dgm:t>
    </dgm:pt>
    <dgm:pt modelId="{2B4A965D-FFB2-2D4B-AA3E-AEBD481FD0AC}" type="pres">
      <dgm:prSet presAssocID="{C2A72887-A1E5-1C47-B14C-C2ACFC76D1D0}" presName="textaccent12" presStyleCnt="0"/>
      <dgm:spPr/>
    </dgm:pt>
    <dgm:pt modelId="{C1F62EF1-DB2F-9C45-B077-7852B0BD6139}" type="pres">
      <dgm:prSet presAssocID="{C2A72887-A1E5-1C47-B14C-C2ACFC76D1D0}" presName="accentRepeatNode" presStyleLbl="solidAlignAcc1" presStyleIdx="22" presStyleCnt="24"/>
      <dgm:spPr>
        <a:solidFill>
          <a:schemeClr val="accent3">
            <a:lumMod val="50000"/>
          </a:schemeClr>
        </a:solidFill>
        <a:ln>
          <a:solidFill>
            <a:schemeClr val="accent3">
              <a:lumMod val="50000"/>
            </a:schemeClr>
          </a:solidFill>
        </a:ln>
      </dgm:spPr>
    </dgm:pt>
    <dgm:pt modelId="{4E52A8B3-EFDF-B24D-A989-82152BE0199B}" type="pres">
      <dgm:prSet presAssocID="{12DED9CE-9516-B042-978A-FD5F37C57D27}" presName="image12" presStyleCnt="0"/>
      <dgm:spPr/>
    </dgm:pt>
    <dgm:pt modelId="{71049214-F98D-2347-BC7A-085AD72B6089}" type="pres">
      <dgm:prSet presAssocID="{12DED9CE-9516-B042-978A-FD5F37C57D27}" presName="imageRepeatNode" presStyleLbl="alignAcc1" presStyleIdx="11" presStyleCnt="12"/>
      <dgm:spPr/>
      <dgm:t>
        <a:bodyPr/>
        <a:lstStyle/>
        <a:p>
          <a:endParaRPr lang="it-IT"/>
        </a:p>
      </dgm:t>
    </dgm:pt>
    <dgm:pt modelId="{A3737E5F-8EAA-C84F-84EA-DFACEADAF09B}" type="pres">
      <dgm:prSet presAssocID="{12DED9CE-9516-B042-978A-FD5F37C57D27}" presName="imageaccent12" presStyleCnt="0"/>
      <dgm:spPr/>
    </dgm:pt>
    <dgm:pt modelId="{744A8E00-E63F-4B4D-A2EB-563E4D1A8864}" type="pres">
      <dgm:prSet presAssocID="{12DED9CE-9516-B042-978A-FD5F37C57D27}" presName="accentRepeatNode" presStyleLbl="solidAlignAcc1" presStyleIdx="23" presStyleCnt="24"/>
      <dgm:spPr>
        <a:solidFill>
          <a:schemeClr val="accent3">
            <a:lumMod val="50000"/>
          </a:schemeClr>
        </a:solidFill>
        <a:ln>
          <a:solidFill>
            <a:schemeClr val="accent3">
              <a:lumMod val="50000"/>
            </a:schemeClr>
          </a:solidFill>
        </a:ln>
      </dgm:spPr>
    </dgm:pt>
  </dgm:ptLst>
  <dgm:cxnLst>
    <dgm:cxn modelId="{4900E074-7EF7-43D2-81A4-25201D8A6C39}" type="presOf" srcId="{C29C56DF-DAE7-BA46-8810-DC3CCF5199C8}" destId="{614D56F3-A7D7-5C42-9C5D-803AFE4BCCD1}" srcOrd="0" destOrd="0" presId="urn:microsoft.com/office/officeart/2008/layout/HexagonCluster"/>
    <dgm:cxn modelId="{2A223E0F-4B9D-EC48-B818-15BA8A2F361F}" srcId="{3A816842-14E4-FA40-88B1-B3D260192475}" destId="{C67B648D-D22C-2E47-BCFF-27E286285F66}" srcOrd="2" destOrd="0" parTransId="{EB1E13EB-3F4F-B54E-9257-48E1BEC171F7}" sibTransId="{77329573-412C-B146-9FEA-B6808E3AAA87}"/>
    <dgm:cxn modelId="{15087B28-1C0B-47DA-8AF5-30ADA96DD3AE}" type="presOf" srcId="{12DED9CE-9516-B042-978A-FD5F37C57D27}" destId="{71049214-F98D-2347-BC7A-085AD72B6089}" srcOrd="0" destOrd="0" presId="urn:microsoft.com/office/officeart/2008/layout/HexagonCluster"/>
    <dgm:cxn modelId="{FD60067B-6A14-624B-BC38-75DA08E13361}" srcId="{3A816842-14E4-FA40-88B1-B3D260192475}" destId="{8A36A3B6-90AD-AA40-B754-A4870DB6E4B7}" srcOrd="4" destOrd="0" parTransId="{49E100A8-CB3F-A84B-A6B0-F77028A935BE}" sibTransId="{E243424B-5548-E44F-8160-7C3F167B0589}"/>
    <dgm:cxn modelId="{78020860-A12C-DA4D-9666-638EF9D69CC2}" srcId="{3A816842-14E4-FA40-88B1-B3D260192475}" destId="{84F1E83B-7969-614D-9E4F-107CB92FC2D8}" srcOrd="9" destOrd="0" parTransId="{0E199B0C-7D48-934D-8F56-653B57163B58}" sibTransId="{35131F7A-4091-6F4E-BB55-AA8E83D40030}"/>
    <dgm:cxn modelId="{48BD425A-9191-43A3-909C-2345D3BC99DF}" type="presOf" srcId="{C2A72887-A1E5-1C47-B14C-C2ACFC76D1D0}" destId="{4BCACF4F-4E13-3241-9188-A081D8A40804}" srcOrd="0" destOrd="0" presId="urn:microsoft.com/office/officeart/2008/layout/HexagonCluster"/>
    <dgm:cxn modelId="{7F1273C6-F305-40EA-ABAE-79E76FA05492}" type="presOf" srcId="{4B342C64-EAA4-D84D-9A66-3D58040D1E25}" destId="{6D6F643A-B8F5-7244-A3D9-C421E5C50DCC}" srcOrd="0" destOrd="0" presId="urn:microsoft.com/office/officeart/2008/layout/HexagonCluster"/>
    <dgm:cxn modelId="{96F3775E-F05F-4F3E-9C91-04B12D876FC4}" type="presOf" srcId="{84F1E83B-7969-614D-9E4F-107CB92FC2D8}" destId="{E8CE54EF-D222-404B-8547-9E31B8B055DD}" srcOrd="0" destOrd="0" presId="urn:microsoft.com/office/officeart/2008/layout/HexagonCluster"/>
    <dgm:cxn modelId="{8D2936A0-489A-1B4F-AC49-3C47FF0FE9AE}" srcId="{3A816842-14E4-FA40-88B1-B3D260192475}" destId="{71AEE045-8B7F-6243-8471-8AF22A977398}" srcOrd="1" destOrd="0" parTransId="{F2D64019-60C6-BC49-8645-D207C9D61DB5}" sibTransId="{569BFFE4-BE4F-0D4B-AF3C-B72494EEBCA1}"/>
    <dgm:cxn modelId="{B77BB23C-6F29-4AEC-BD05-0D01B8866EDC}" type="presOf" srcId="{3306884A-5F9B-0047-9E83-4471F9799820}" destId="{06435D0F-3A83-3041-B4BC-113ADAFA9AED}" srcOrd="0" destOrd="0" presId="urn:microsoft.com/office/officeart/2008/layout/HexagonCluster"/>
    <dgm:cxn modelId="{46A244E8-EF2C-4CD1-9437-CF61CEA8E36B}" type="presOf" srcId="{E243424B-5548-E44F-8160-7C3F167B0589}" destId="{F3BCB2F9-0527-C442-9488-3E973CB531F7}" srcOrd="0" destOrd="0" presId="urn:microsoft.com/office/officeart/2008/layout/HexagonCluster"/>
    <dgm:cxn modelId="{23A04134-7ABF-9A45-A97D-1491052F1F5B}" srcId="{3A816842-14E4-FA40-88B1-B3D260192475}" destId="{658C2522-9EA7-D448-9599-576E2E36D79E}" srcOrd="3" destOrd="0" parTransId="{A59AA4F1-F907-0F43-AFC0-1AB93594472E}" sibTransId="{C29C56DF-DAE7-BA46-8810-DC3CCF5199C8}"/>
    <dgm:cxn modelId="{ACC84094-250C-48FC-8F4F-270BC15A773F}" type="presOf" srcId="{A4AA7710-94C1-4546-A991-F1EBC344AB4A}" destId="{A4D49CC6-7D76-294E-8635-6EC75A3D5321}" srcOrd="0" destOrd="0" presId="urn:microsoft.com/office/officeart/2008/layout/HexagonCluster"/>
    <dgm:cxn modelId="{32D1EACB-DD79-439F-A92A-9A957E80A2C7}" type="presOf" srcId="{26F4A6CE-1C9F-E445-9193-67F8F72EEEFF}" destId="{1D09625D-C401-DD4F-A45E-C7AC3DA67DFF}" srcOrd="0" destOrd="0" presId="urn:microsoft.com/office/officeart/2008/layout/HexagonCluster"/>
    <dgm:cxn modelId="{53EA1823-2054-4AD7-938C-627D605EB5B7}" type="presOf" srcId="{1D44EB70-6EA7-214E-8924-1B00419CDF1E}" destId="{73219A08-351C-B048-BF6D-EB7D6FE037A8}" srcOrd="0" destOrd="0" presId="urn:microsoft.com/office/officeart/2008/layout/HexagonCluster"/>
    <dgm:cxn modelId="{682C8A29-7554-46AD-8804-F39466C299CB}" type="presOf" srcId="{FB22BC65-0DD8-7C44-A74C-712BA9F39996}" destId="{00CFA307-BDC0-A84A-BC81-4AC35C2E6211}" srcOrd="0" destOrd="0" presId="urn:microsoft.com/office/officeart/2008/layout/HexagonCluster"/>
    <dgm:cxn modelId="{9EB9E46E-30A8-4098-A6FC-E7AE45219946}" type="presOf" srcId="{9BD931E8-7F73-584B-8AED-6EBB8543CDF2}" destId="{ACC3C0D4-6ED8-DE46-A080-4CD18AAC3F89}" srcOrd="0" destOrd="0" presId="urn:microsoft.com/office/officeart/2008/layout/HexagonCluster"/>
    <dgm:cxn modelId="{407DCC8F-7775-4A84-9C0E-779A0796C59B}" type="presOf" srcId="{77329573-412C-B146-9FEA-B6808E3AAA87}" destId="{698FF716-8D60-3E42-A705-BAB8C3F5DAE7}" srcOrd="0" destOrd="0" presId="urn:microsoft.com/office/officeart/2008/layout/HexagonCluster"/>
    <dgm:cxn modelId="{B4BF06DE-49E9-4B97-BC06-419DB9948F6C}" type="presOf" srcId="{50EC8500-FDC9-6F43-8F83-9A9BA01584E4}" destId="{E8F92451-963E-5F4D-838F-FD15C4F0E799}" srcOrd="0" destOrd="0" presId="urn:microsoft.com/office/officeart/2008/layout/HexagonCluster"/>
    <dgm:cxn modelId="{F4B5B0E1-AC63-4F71-A228-005E606FA70C}" type="presOf" srcId="{71AEE045-8B7F-6243-8471-8AF22A977398}" destId="{37299EC9-C355-4846-AA4C-A5DA4FD54042}" srcOrd="0" destOrd="0" presId="urn:microsoft.com/office/officeart/2008/layout/HexagonCluster"/>
    <dgm:cxn modelId="{A7489903-5AF0-0046-8D02-D6D33471943D}" srcId="{3A816842-14E4-FA40-88B1-B3D260192475}" destId="{A4AA7710-94C1-4546-A991-F1EBC344AB4A}" srcOrd="8" destOrd="0" parTransId="{29004443-E149-C64A-BA14-65884F42BBFD}" sibTransId="{26F4A6CE-1C9F-E445-9193-67F8F72EEEFF}"/>
    <dgm:cxn modelId="{FB18662E-5CBB-F741-A4DC-EB3680C4AA1D}" srcId="{3A816842-14E4-FA40-88B1-B3D260192475}" destId="{66B3EA45-F6F7-0F48-BB07-ADD73E269AB2}" srcOrd="6" destOrd="0" parTransId="{F4BE7133-0C2F-8949-897C-618D56807695}" sibTransId="{3306884A-5F9B-0047-9E83-4471F9799820}"/>
    <dgm:cxn modelId="{6527E95E-1A2B-43BC-A16A-2F6376C2F8A4}" type="presOf" srcId="{66B3EA45-F6F7-0F48-BB07-ADD73E269AB2}" destId="{E043AB92-011A-3847-A39A-34B805E9A30E}" srcOrd="0" destOrd="0" presId="urn:microsoft.com/office/officeart/2008/layout/HexagonCluster"/>
    <dgm:cxn modelId="{F645719A-A82B-4E6F-9D54-AEC43485B842}" type="presOf" srcId="{C67B648D-D22C-2E47-BCFF-27E286285F66}" destId="{C803A754-F22F-1540-B789-94DFC9F69A5F}" srcOrd="0" destOrd="0" presId="urn:microsoft.com/office/officeart/2008/layout/HexagonCluster"/>
    <dgm:cxn modelId="{722776EF-4F1B-485F-AA5C-8E60AEC06BC3}" type="presOf" srcId="{35131F7A-4091-6F4E-BB55-AA8E83D40030}" destId="{27F947A8-5EA9-9548-8745-C4936B960139}" srcOrd="0" destOrd="0" presId="urn:microsoft.com/office/officeart/2008/layout/HexagonCluster"/>
    <dgm:cxn modelId="{30DF3F20-833B-C94E-B3C3-260C8A85D72B}" srcId="{3A816842-14E4-FA40-88B1-B3D260192475}" destId="{1B7EA3AA-51BD-2B4C-BB5E-9D2A0792AC22}" srcOrd="10" destOrd="0" parTransId="{120C6ADA-CAB5-7A42-9E31-4E970027ACD6}" sibTransId="{C72E8B3D-2C07-ED48-9BE3-DBAE9C4D39D8}"/>
    <dgm:cxn modelId="{B1732F38-D3F1-454C-8DEB-57C324D204F1}" srcId="{3A816842-14E4-FA40-88B1-B3D260192475}" destId="{9AD31227-6E0B-E349-BC7E-0EF739EF5D79}" srcOrd="5" destOrd="0" parTransId="{10249D94-EE6C-B04D-8A4E-BF97C9AE8F1F}" sibTransId="{50EC8500-FDC9-6F43-8F83-9A9BA01584E4}"/>
    <dgm:cxn modelId="{11F5C748-09C3-4CA1-BE77-B2C166052E95}" type="presOf" srcId="{C72E8B3D-2C07-ED48-9BE3-DBAE9C4D39D8}" destId="{70739D04-074B-784C-9D23-654B59D410E7}" srcOrd="0" destOrd="0" presId="urn:microsoft.com/office/officeart/2008/layout/HexagonCluster"/>
    <dgm:cxn modelId="{707475B5-E299-4A98-A890-D169CCB36C72}" type="presOf" srcId="{569BFFE4-BE4F-0D4B-AF3C-B72494EEBCA1}" destId="{06208FE9-AE86-6647-82CF-4D8BD4503F2D}" srcOrd="0" destOrd="0" presId="urn:microsoft.com/office/officeart/2008/layout/HexagonCluster"/>
    <dgm:cxn modelId="{74A8002E-B877-4CC6-883B-90A4514BFEE3}" type="presOf" srcId="{8A36A3B6-90AD-AA40-B754-A4870DB6E4B7}" destId="{3BC3D9F9-1276-BE41-9DF8-52B51F71E83C}" srcOrd="0" destOrd="0" presId="urn:microsoft.com/office/officeart/2008/layout/HexagonCluster"/>
    <dgm:cxn modelId="{079914BB-88AE-FF45-BC10-19B41C5BBC25}" srcId="{3A816842-14E4-FA40-88B1-B3D260192475}" destId="{4B342C64-EAA4-D84D-9A66-3D58040D1E25}" srcOrd="0" destOrd="0" parTransId="{6A52DE8C-9EE6-384D-B704-1F755156B223}" sibTransId="{1D44EB70-6EA7-214E-8924-1B00419CDF1E}"/>
    <dgm:cxn modelId="{E126A024-E2BB-4D45-B12B-5B009741ECB9}" type="presOf" srcId="{3A816842-14E4-FA40-88B1-B3D260192475}" destId="{D87A96F1-C305-E84B-A419-C86D786D8F4E}" srcOrd="0" destOrd="0" presId="urn:microsoft.com/office/officeart/2008/layout/HexagonCluster"/>
    <dgm:cxn modelId="{28FA5D31-EBA0-42EA-BA47-BC63A255B00C}" type="presOf" srcId="{9AD31227-6E0B-E349-BC7E-0EF739EF5D79}" destId="{CD254F11-37B5-8D45-AEB0-57D15702E0BD}" srcOrd="0" destOrd="0" presId="urn:microsoft.com/office/officeart/2008/layout/HexagonCluster"/>
    <dgm:cxn modelId="{A9650931-59E7-497F-B4AF-B83DA44246AF}" type="presOf" srcId="{658C2522-9EA7-D448-9599-576E2E36D79E}" destId="{76E8EC77-CED4-B245-8921-8FF2E7FD486B}" srcOrd="0" destOrd="0" presId="urn:microsoft.com/office/officeart/2008/layout/HexagonCluster"/>
    <dgm:cxn modelId="{19FCF679-4E75-814F-AF62-6F07C30A6344}" srcId="{3A816842-14E4-FA40-88B1-B3D260192475}" destId="{9BD931E8-7F73-584B-8AED-6EBB8543CDF2}" srcOrd="7" destOrd="0" parTransId="{5B2800D3-5DF4-B44F-A288-1FE3ECF8D4D8}" sibTransId="{FB22BC65-0DD8-7C44-A74C-712BA9F39996}"/>
    <dgm:cxn modelId="{921DEEA0-E2F8-134D-ACF3-740A29BDB470}" srcId="{3A816842-14E4-FA40-88B1-B3D260192475}" destId="{C2A72887-A1E5-1C47-B14C-C2ACFC76D1D0}" srcOrd="11" destOrd="0" parTransId="{C5D460D2-27BF-324D-B8C8-E1DD9B16C28F}" sibTransId="{12DED9CE-9516-B042-978A-FD5F37C57D27}"/>
    <dgm:cxn modelId="{241D30B0-51A9-4AD3-883B-6C03118C4AE1}" type="presOf" srcId="{1B7EA3AA-51BD-2B4C-BB5E-9D2A0792AC22}" destId="{74328C42-4B56-7B42-B5C3-C330BA9D272B}" srcOrd="0" destOrd="0" presId="urn:microsoft.com/office/officeart/2008/layout/HexagonCluster"/>
    <dgm:cxn modelId="{565BDC6C-875F-428B-807A-A4BA233E161D}" type="presParOf" srcId="{D87A96F1-C305-E84B-A419-C86D786D8F4E}" destId="{12A5EF07-113F-1B45-B76D-748C135A2F13}" srcOrd="0" destOrd="0" presId="urn:microsoft.com/office/officeart/2008/layout/HexagonCluster"/>
    <dgm:cxn modelId="{868F5808-83FD-46DE-98CF-E66B6FC4CF6C}" type="presParOf" srcId="{12A5EF07-113F-1B45-B76D-748C135A2F13}" destId="{6D6F643A-B8F5-7244-A3D9-C421E5C50DCC}" srcOrd="0" destOrd="0" presId="urn:microsoft.com/office/officeart/2008/layout/HexagonCluster"/>
    <dgm:cxn modelId="{A60CEC9C-CEBF-4E81-BAFE-6CD1E75A4B19}" type="presParOf" srcId="{D87A96F1-C305-E84B-A419-C86D786D8F4E}" destId="{48AC7ED8-5F38-5247-BDE0-002637670A5A}" srcOrd="1" destOrd="0" presId="urn:microsoft.com/office/officeart/2008/layout/HexagonCluster"/>
    <dgm:cxn modelId="{B169D471-420F-49F3-8050-DB775A66E0FC}" type="presParOf" srcId="{48AC7ED8-5F38-5247-BDE0-002637670A5A}" destId="{C99262C5-2EC2-7143-80D9-1E22D382D376}" srcOrd="0" destOrd="0" presId="urn:microsoft.com/office/officeart/2008/layout/HexagonCluster"/>
    <dgm:cxn modelId="{75A0DA2B-C400-4CED-AF5F-B0DC674E50C0}" type="presParOf" srcId="{D87A96F1-C305-E84B-A419-C86D786D8F4E}" destId="{67C6AC67-51B8-C246-9C52-58C12427879A}" srcOrd="2" destOrd="0" presId="urn:microsoft.com/office/officeart/2008/layout/HexagonCluster"/>
    <dgm:cxn modelId="{A50F9EB1-7934-499E-B13E-193F72D8971C}" type="presParOf" srcId="{67C6AC67-51B8-C246-9C52-58C12427879A}" destId="{73219A08-351C-B048-BF6D-EB7D6FE037A8}" srcOrd="0" destOrd="0" presId="urn:microsoft.com/office/officeart/2008/layout/HexagonCluster"/>
    <dgm:cxn modelId="{1C101659-2016-4167-BA9D-5EA825895CF5}" type="presParOf" srcId="{D87A96F1-C305-E84B-A419-C86D786D8F4E}" destId="{154E079B-3946-B245-8225-27B176D0E227}" srcOrd="3" destOrd="0" presId="urn:microsoft.com/office/officeart/2008/layout/HexagonCluster"/>
    <dgm:cxn modelId="{439C5130-3558-48CB-A17A-AAB376A1808C}" type="presParOf" srcId="{154E079B-3946-B245-8225-27B176D0E227}" destId="{0D15F817-E8D3-9844-B151-D7C833C50EBB}" srcOrd="0" destOrd="0" presId="urn:microsoft.com/office/officeart/2008/layout/HexagonCluster"/>
    <dgm:cxn modelId="{C7B36862-B60E-4554-B6F5-CF7E7C155F1F}" type="presParOf" srcId="{D87A96F1-C305-E84B-A419-C86D786D8F4E}" destId="{FC9A68F9-2EE5-6043-A049-D4027773C3C5}" srcOrd="4" destOrd="0" presId="urn:microsoft.com/office/officeart/2008/layout/HexagonCluster"/>
    <dgm:cxn modelId="{8E3692BD-E179-4109-B6C7-447314340352}" type="presParOf" srcId="{FC9A68F9-2EE5-6043-A049-D4027773C3C5}" destId="{37299EC9-C355-4846-AA4C-A5DA4FD54042}" srcOrd="0" destOrd="0" presId="urn:microsoft.com/office/officeart/2008/layout/HexagonCluster"/>
    <dgm:cxn modelId="{FDBC3DFF-0CC8-4A19-B271-4B8B1AE7EC42}" type="presParOf" srcId="{D87A96F1-C305-E84B-A419-C86D786D8F4E}" destId="{B2FA155F-75C4-C845-A6B1-F874F35E222E}" srcOrd="5" destOrd="0" presId="urn:microsoft.com/office/officeart/2008/layout/HexagonCluster"/>
    <dgm:cxn modelId="{E7D6880F-7CBB-4D20-AE94-B728CAEF8CB7}" type="presParOf" srcId="{B2FA155F-75C4-C845-A6B1-F874F35E222E}" destId="{5D0B309B-8847-D341-904C-1F39D8E19375}" srcOrd="0" destOrd="0" presId="urn:microsoft.com/office/officeart/2008/layout/HexagonCluster"/>
    <dgm:cxn modelId="{1402FAAD-DBC7-412B-ADB8-0D6B65AEB3E4}" type="presParOf" srcId="{D87A96F1-C305-E84B-A419-C86D786D8F4E}" destId="{86AEA1C1-59E8-364E-8336-6CF46C443470}" srcOrd="6" destOrd="0" presId="urn:microsoft.com/office/officeart/2008/layout/HexagonCluster"/>
    <dgm:cxn modelId="{839AD338-73F0-4FE7-82D2-6F6713E420A4}" type="presParOf" srcId="{86AEA1C1-59E8-364E-8336-6CF46C443470}" destId="{06208FE9-AE86-6647-82CF-4D8BD4503F2D}" srcOrd="0" destOrd="0" presId="urn:microsoft.com/office/officeart/2008/layout/HexagonCluster"/>
    <dgm:cxn modelId="{A8844151-EE32-43BF-A52D-2B5EB40CA648}" type="presParOf" srcId="{D87A96F1-C305-E84B-A419-C86D786D8F4E}" destId="{AC8D475D-B5B5-A148-A6E0-578F4875D12D}" srcOrd="7" destOrd="0" presId="urn:microsoft.com/office/officeart/2008/layout/HexagonCluster"/>
    <dgm:cxn modelId="{5D2C8BF5-60EA-4281-B03C-DE0564417AB2}" type="presParOf" srcId="{AC8D475D-B5B5-A148-A6E0-578F4875D12D}" destId="{6E047701-A2AC-B244-BF3C-638AC34E2347}" srcOrd="0" destOrd="0" presId="urn:microsoft.com/office/officeart/2008/layout/HexagonCluster"/>
    <dgm:cxn modelId="{A6E05401-5326-406C-84CE-5FBCE0789885}" type="presParOf" srcId="{D87A96F1-C305-E84B-A419-C86D786D8F4E}" destId="{8ED9AE4E-66D3-A04F-AC2B-3934B8BDF805}" srcOrd="8" destOrd="0" presId="urn:microsoft.com/office/officeart/2008/layout/HexagonCluster"/>
    <dgm:cxn modelId="{FAA79F71-AABC-42A0-A9C1-CC281E53DE6B}" type="presParOf" srcId="{8ED9AE4E-66D3-A04F-AC2B-3934B8BDF805}" destId="{C803A754-F22F-1540-B789-94DFC9F69A5F}" srcOrd="0" destOrd="0" presId="urn:microsoft.com/office/officeart/2008/layout/HexagonCluster"/>
    <dgm:cxn modelId="{03B4ABD5-D82B-4311-9798-39A3DF26117B}" type="presParOf" srcId="{D87A96F1-C305-E84B-A419-C86D786D8F4E}" destId="{6970E048-F3D5-1B4B-9970-0761A006A697}" srcOrd="9" destOrd="0" presId="urn:microsoft.com/office/officeart/2008/layout/HexagonCluster"/>
    <dgm:cxn modelId="{23ED74D3-5B23-4C92-8522-58BE451B0732}" type="presParOf" srcId="{6970E048-F3D5-1B4B-9970-0761A006A697}" destId="{B2E374BE-EAF2-B74B-BB77-69A6830F76D5}" srcOrd="0" destOrd="0" presId="urn:microsoft.com/office/officeart/2008/layout/HexagonCluster"/>
    <dgm:cxn modelId="{BE7A672C-8029-4F3F-AC8B-042E209D6915}" type="presParOf" srcId="{D87A96F1-C305-E84B-A419-C86D786D8F4E}" destId="{FEA0B431-794F-334B-A613-963F35EB59EC}" srcOrd="10" destOrd="0" presId="urn:microsoft.com/office/officeart/2008/layout/HexagonCluster"/>
    <dgm:cxn modelId="{89FCAB8A-B784-4983-BD86-4AE1754C0E55}" type="presParOf" srcId="{FEA0B431-794F-334B-A613-963F35EB59EC}" destId="{698FF716-8D60-3E42-A705-BAB8C3F5DAE7}" srcOrd="0" destOrd="0" presId="urn:microsoft.com/office/officeart/2008/layout/HexagonCluster"/>
    <dgm:cxn modelId="{88B64D8E-E987-4077-804A-E1ECA844187A}" type="presParOf" srcId="{D87A96F1-C305-E84B-A419-C86D786D8F4E}" destId="{093CFDDF-A24C-594B-80A6-CC7F3187822E}" srcOrd="11" destOrd="0" presId="urn:microsoft.com/office/officeart/2008/layout/HexagonCluster"/>
    <dgm:cxn modelId="{8D0D4F6E-5E10-47F8-9723-EF31F7480584}" type="presParOf" srcId="{093CFDDF-A24C-594B-80A6-CC7F3187822E}" destId="{87C6AD75-B773-3A4C-9BE7-D57FEDC73D10}" srcOrd="0" destOrd="0" presId="urn:microsoft.com/office/officeart/2008/layout/HexagonCluster"/>
    <dgm:cxn modelId="{49EE919D-49ED-498A-8392-E813C05ABE2B}" type="presParOf" srcId="{D87A96F1-C305-E84B-A419-C86D786D8F4E}" destId="{DFC02628-0E5B-D342-B978-F37D57C18503}" srcOrd="12" destOrd="0" presId="urn:microsoft.com/office/officeart/2008/layout/HexagonCluster"/>
    <dgm:cxn modelId="{A1D6CBE4-B3D9-4DAD-96B9-EF1401DF541D}" type="presParOf" srcId="{DFC02628-0E5B-D342-B978-F37D57C18503}" destId="{76E8EC77-CED4-B245-8921-8FF2E7FD486B}" srcOrd="0" destOrd="0" presId="urn:microsoft.com/office/officeart/2008/layout/HexagonCluster"/>
    <dgm:cxn modelId="{517916C0-4823-41BC-92DE-76435DAE2D1C}" type="presParOf" srcId="{D87A96F1-C305-E84B-A419-C86D786D8F4E}" destId="{4D7C7677-2403-C942-A8A8-F2E674FBAA09}" srcOrd="13" destOrd="0" presId="urn:microsoft.com/office/officeart/2008/layout/HexagonCluster"/>
    <dgm:cxn modelId="{655EBB09-217F-459B-8D7F-21CF4DB17C53}" type="presParOf" srcId="{4D7C7677-2403-C942-A8A8-F2E674FBAA09}" destId="{356B2DA0-7361-BC41-B350-4154BD028C56}" srcOrd="0" destOrd="0" presId="urn:microsoft.com/office/officeart/2008/layout/HexagonCluster"/>
    <dgm:cxn modelId="{AF1648D7-44F2-4F70-927F-3BCE200CA5E2}" type="presParOf" srcId="{D87A96F1-C305-E84B-A419-C86D786D8F4E}" destId="{7B0D2C11-A49F-F943-82DC-925FB49C3D3A}" srcOrd="14" destOrd="0" presId="urn:microsoft.com/office/officeart/2008/layout/HexagonCluster"/>
    <dgm:cxn modelId="{8CED50C3-CD4E-4DB2-818E-49AA3DCCE541}" type="presParOf" srcId="{7B0D2C11-A49F-F943-82DC-925FB49C3D3A}" destId="{614D56F3-A7D7-5C42-9C5D-803AFE4BCCD1}" srcOrd="0" destOrd="0" presId="urn:microsoft.com/office/officeart/2008/layout/HexagonCluster"/>
    <dgm:cxn modelId="{63AE46E7-E3C1-41DE-ACB6-6E399014A796}" type="presParOf" srcId="{D87A96F1-C305-E84B-A419-C86D786D8F4E}" destId="{EB64AFF9-FD87-FE40-8C3D-449586811D9C}" srcOrd="15" destOrd="0" presId="urn:microsoft.com/office/officeart/2008/layout/HexagonCluster"/>
    <dgm:cxn modelId="{849DAB44-E2B2-481B-8999-6A91964FE955}" type="presParOf" srcId="{EB64AFF9-FD87-FE40-8C3D-449586811D9C}" destId="{48E485FE-504F-304C-AB4A-4D52A3D032BC}" srcOrd="0" destOrd="0" presId="urn:microsoft.com/office/officeart/2008/layout/HexagonCluster"/>
    <dgm:cxn modelId="{FB12D40E-6A35-4E1D-9D33-4D59A7B400B7}" type="presParOf" srcId="{D87A96F1-C305-E84B-A419-C86D786D8F4E}" destId="{097B6A54-1CE7-9542-B72B-6F57D75EA084}" srcOrd="16" destOrd="0" presId="urn:microsoft.com/office/officeart/2008/layout/HexagonCluster"/>
    <dgm:cxn modelId="{DCE1F663-56D1-45BD-AA5C-95411509A536}" type="presParOf" srcId="{097B6A54-1CE7-9542-B72B-6F57D75EA084}" destId="{3BC3D9F9-1276-BE41-9DF8-52B51F71E83C}" srcOrd="0" destOrd="0" presId="urn:microsoft.com/office/officeart/2008/layout/HexagonCluster"/>
    <dgm:cxn modelId="{849D0B5F-9502-4DB6-BC67-8B86E1DD3121}" type="presParOf" srcId="{D87A96F1-C305-E84B-A419-C86D786D8F4E}" destId="{FAB67C99-0048-764F-957A-806E3BBC6DCD}" srcOrd="17" destOrd="0" presId="urn:microsoft.com/office/officeart/2008/layout/HexagonCluster"/>
    <dgm:cxn modelId="{F3194D35-59FC-4BB6-AA86-CCAB1F028712}" type="presParOf" srcId="{FAB67C99-0048-764F-957A-806E3BBC6DCD}" destId="{6E2EE077-2F5C-444C-A901-802E8DE3F6F7}" srcOrd="0" destOrd="0" presId="urn:microsoft.com/office/officeart/2008/layout/HexagonCluster"/>
    <dgm:cxn modelId="{AE339569-C6E7-43FD-8B77-1DFFFDCEFCF5}" type="presParOf" srcId="{D87A96F1-C305-E84B-A419-C86D786D8F4E}" destId="{FDC19659-6EA2-024F-955F-9F14D536EB1A}" srcOrd="18" destOrd="0" presId="urn:microsoft.com/office/officeart/2008/layout/HexagonCluster"/>
    <dgm:cxn modelId="{DAC680D2-A36B-40B9-A178-EE60247559E1}" type="presParOf" srcId="{FDC19659-6EA2-024F-955F-9F14D536EB1A}" destId="{F3BCB2F9-0527-C442-9488-3E973CB531F7}" srcOrd="0" destOrd="0" presId="urn:microsoft.com/office/officeart/2008/layout/HexagonCluster"/>
    <dgm:cxn modelId="{8D6B1CF7-D818-4F3E-8E4B-B1104523CCF3}" type="presParOf" srcId="{D87A96F1-C305-E84B-A419-C86D786D8F4E}" destId="{69501895-8DA8-D34E-A931-D348661E8298}" srcOrd="19" destOrd="0" presId="urn:microsoft.com/office/officeart/2008/layout/HexagonCluster"/>
    <dgm:cxn modelId="{C09E2A97-6D78-42A7-92BA-65E206ED2565}" type="presParOf" srcId="{69501895-8DA8-D34E-A931-D348661E8298}" destId="{EBA0D04C-1435-4B4E-8B5A-411A88E86D38}" srcOrd="0" destOrd="0" presId="urn:microsoft.com/office/officeart/2008/layout/HexagonCluster"/>
    <dgm:cxn modelId="{E682C83B-9F64-4B56-ADDF-C4D1EF4C8BD5}" type="presParOf" srcId="{D87A96F1-C305-E84B-A419-C86D786D8F4E}" destId="{01B2BA90-D406-934C-A203-D5121DAB6260}" srcOrd="20" destOrd="0" presId="urn:microsoft.com/office/officeart/2008/layout/HexagonCluster"/>
    <dgm:cxn modelId="{E28BCD9E-CAA9-4FB8-A402-E711122BD539}" type="presParOf" srcId="{01B2BA90-D406-934C-A203-D5121DAB6260}" destId="{CD254F11-37B5-8D45-AEB0-57D15702E0BD}" srcOrd="0" destOrd="0" presId="urn:microsoft.com/office/officeart/2008/layout/HexagonCluster"/>
    <dgm:cxn modelId="{549095B5-E346-46A1-AA59-F47DA64FD609}" type="presParOf" srcId="{D87A96F1-C305-E84B-A419-C86D786D8F4E}" destId="{2A96F757-C302-084D-A599-1A30539A850C}" srcOrd="21" destOrd="0" presId="urn:microsoft.com/office/officeart/2008/layout/HexagonCluster"/>
    <dgm:cxn modelId="{EDD056C1-CD01-40B5-AFED-53CFBF15E605}" type="presParOf" srcId="{2A96F757-C302-084D-A599-1A30539A850C}" destId="{FB56BC99-BC89-4249-BEB6-6D9CFDE8F77A}" srcOrd="0" destOrd="0" presId="urn:microsoft.com/office/officeart/2008/layout/HexagonCluster"/>
    <dgm:cxn modelId="{993BC231-A11B-4F65-AF38-D2162D2D81D8}" type="presParOf" srcId="{D87A96F1-C305-E84B-A419-C86D786D8F4E}" destId="{8A367061-1CA2-3C4B-A066-CAA46051810A}" srcOrd="22" destOrd="0" presId="urn:microsoft.com/office/officeart/2008/layout/HexagonCluster"/>
    <dgm:cxn modelId="{958150B0-294C-432D-BB07-3E860926260A}" type="presParOf" srcId="{8A367061-1CA2-3C4B-A066-CAA46051810A}" destId="{E8F92451-963E-5F4D-838F-FD15C4F0E799}" srcOrd="0" destOrd="0" presId="urn:microsoft.com/office/officeart/2008/layout/HexagonCluster"/>
    <dgm:cxn modelId="{B64FF4ED-DEBA-49C4-A709-598BFF1FD3D5}" type="presParOf" srcId="{D87A96F1-C305-E84B-A419-C86D786D8F4E}" destId="{F8D68B69-4D2D-9C4D-985A-83D1EC732228}" srcOrd="23" destOrd="0" presId="urn:microsoft.com/office/officeart/2008/layout/HexagonCluster"/>
    <dgm:cxn modelId="{556F29F3-22B3-4B09-AC58-28358F1A0DFE}" type="presParOf" srcId="{F8D68B69-4D2D-9C4D-985A-83D1EC732228}" destId="{A34C8275-1017-904D-A850-4A89307295DE}" srcOrd="0" destOrd="0" presId="urn:microsoft.com/office/officeart/2008/layout/HexagonCluster"/>
    <dgm:cxn modelId="{15DE375F-1137-4249-A53B-63E51A030A69}" type="presParOf" srcId="{D87A96F1-C305-E84B-A419-C86D786D8F4E}" destId="{A3071766-35D9-7442-ADC3-41FEB31F2159}" srcOrd="24" destOrd="0" presId="urn:microsoft.com/office/officeart/2008/layout/HexagonCluster"/>
    <dgm:cxn modelId="{3AA51298-7984-4D5B-A196-C6AF1526A2E9}" type="presParOf" srcId="{A3071766-35D9-7442-ADC3-41FEB31F2159}" destId="{E043AB92-011A-3847-A39A-34B805E9A30E}" srcOrd="0" destOrd="0" presId="urn:microsoft.com/office/officeart/2008/layout/HexagonCluster"/>
    <dgm:cxn modelId="{371B54DB-FB18-48E5-B509-5EC43911C3F5}" type="presParOf" srcId="{D87A96F1-C305-E84B-A419-C86D786D8F4E}" destId="{1FEE2DAD-23F9-5B43-B2DF-CFC38410AF04}" srcOrd="25" destOrd="0" presId="urn:microsoft.com/office/officeart/2008/layout/HexagonCluster"/>
    <dgm:cxn modelId="{FC4E6465-440E-4555-8FBE-05C91943E105}" type="presParOf" srcId="{1FEE2DAD-23F9-5B43-B2DF-CFC38410AF04}" destId="{D371D8BC-C484-DF4D-86D0-53346628F35F}" srcOrd="0" destOrd="0" presId="urn:microsoft.com/office/officeart/2008/layout/HexagonCluster"/>
    <dgm:cxn modelId="{E3118ACE-46D2-4AF2-A9E7-EA8E9F080B59}" type="presParOf" srcId="{D87A96F1-C305-E84B-A419-C86D786D8F4E}" destId="{AB4F5B2D-2D4C-AE44-8715-3227FE1BC023}" srcOrd="26" destOrd="0" presId="urn:microsoft.com/office/officeart/2008/layout/HexagonCluster"/>
    <dgm:cxn modelId="{30961A3D-0615-4519-B262-DCD29768A191}" type="presParOf" srcId="{AB4F5B2D-2D4C-AE44-8715-3227FE1BC023}" destId="{06435D0F-3A83-3041-B4BC-113ADAFA9AED}" srcOrd="0" destOrd="0" presId="urn:microsoft.com/office/officeart/2008/layout/HexagonCluster"/>
    <dgm:cxn modelId="{5188ED60-AD90-41D8-A9A0-8F86142B11CD}" type="presParOf" srcId="{D87A96F1-C305-E84B-A419-C86D786D8F4E}" destId="{C5A7D909-FEBB-294F-B08E-3204943CCC43}" srcOrd="27" destOrd="0" presId="urn:microsoft.com/office/officeart/2008/layout/HexagonCluster"/>
    <dgm:cxn modelId="{25964F21-28ED-4929-B2E7-D3CC16280294}" type="presParOf" srcId="{C5A7D909-FEBB-294F-B08E-3204943CCC43}" destId="{68ED5281-25FD-6747-8159-B1219ACA01D5}" srcOrd="0" destOrd="0" presId="urn:microsoft.com/office/officeart/2008/layout/HexagonCluster"/>
    <dgm:cxn modelId="{6C880003-C8D0-49EF-93D7-B6306BEE53EB}" type="presParOf" srcId="{D87A96F1-C305-E84B-A419-C86D786D8F4E}" destId="{2BF3EFD4-F1A0-9C4D-8524-E76340A3690E}" srcOrd="28" destOrd="0" presId="urn:microsoft.com/office/officeart/2008/layout/HexagonCluster"/>
    <dgm:cxn modelId="{103634A9-F7FB-4807-94A0-8AF94276969B}" type="presParOf" srcId="{2BF3EFD4-F1A0-9C4D-8524-E76340A3690E}" destId="{ACC3C0D4-6ED8-DE46-A080-4CD18AAC3F89}" srcOrd="0" destOrd="0" presId="urn:microsoft.com/office/officeart/2008/layout/HexagonCluster"/>
    <dgm:cxn modelId="{647B82E8-A57C-41E9-816B-172031D53931}" type="presParOf" srcId="{D87A96F1-C305-E84B-A419-C86D786D8F4E}" destId="{3A14A7F7-C36F-BA4C-9FE6-B852FA56A6D4}" srcOrd="29" destOrd="0" presId="urn:microsoft.com/office/officeart/2008/layout/HexagonCluster"/>
    <dgm:cxn modelId="{66C208F5-D31B-4A67-AE3A-21B1A2820E42}" type="presParOf" srcId="{3A14A7F7-C36F-BA4C-9FE6-B852FA56A6D4}" destId="{B5AF98A9-56A4-9443-B882-7EBA196FA7B9}" srcOrd="0" destOrd="0" presId="urn:microsoft.com/office/officeart/2008/layout/HexagonCluster"/>
    <dgm:cxn modelId="{7FEF67A6-F742-4A70-A17F-F3E1296534B5}" type="presParOf" srcId="{D87A96F1-C305-E84B-A419-C86D786D8F4E}" destId="{C71F3E73-4DDD-6F45-835C-28E82F95337E}" srcOrd="30" destOrd="0" presId="urn:microsoft.com/office/officeart/2008/layout/HexagonCluster"/>
    <dgm:cxn modelId="{08EBD67F-B28E-4CE9-B2C1-6AAEF3ACD79E}" type="presParOf" srcId="{C71F3E73-4DDD-6F45-835C-28E82F95337E}" destId="{00CFA307-BDC0-A84A-BC81-4AC35C2E6211}" srcOrd="0" destOrd="0" presId="urn:microsoft.com/office/officeart/2008/layout/HexagonCluster"/>
    <dgm:cxn modelId="{F9CDFD83-01CE-46E5-ADC9-0DD96E290CCA}" type="presParOf" srcId="{D87A96F1-C305-E84B-A419-C86D786D8F4E}" destId="{939F0598-870A-DD4E-A02B-96E7BE975938}" srcOrd="31" destOrd="0" presId="urn:microsoft.com/office/officeart/2008/layout/HexagonCluster"/>
    <dgm:cxn modelId="{3B2D38B6-F74C-4DC3-A309-91C6EC7D9A61}" type="presParOf" srcId="{939F0598-870A-DD4E-A02B-96E7BE975938}" destId="{74505237-887B-7845-840B-5777860410C1}" srcOrd="0" destOrd="0" presId="urn:microsoft.com/office/officeart/2008/layout/HexagonCluster"/>
    <dgm:cxn modelId="{4647D846-BDDB-4CA6-86B6-2860B0939BC4}" type="presParOf" srcId="{D87A96F1-C305-E84B-A419-C86D786D8F4E}" destId="{69159EA7-22EB-8747-AF1C-022D4C3F81D8}" srcOrd="32" destOrd="0" presId="urn:microsoft.com/office/officeart/2008/layout/HexagonCluster"/>
    <dgm:cxn modelId="{F98D25A0-18C2-4471-8804-F8C019593E35}" type="presParOf" srcId="{69159EA7-22EB-8747-AF1C-022D4C3F81D8}" destId="{A4D49CC6-7D76-294E-8635-6EC75A3D5321}" srcOrd="0" destOrd="0" presId="urn:microsoft.com/office/officeart/2008/layout/HexagonCluster"/>
    <dgm:cxn modelId="{4CB85C2C-FA66-4DBE-A37C-3CB416A64090}" type="presParOf" srcId="{D87A96F1-C305-E84B-A419-C86D786D8F4E}" destId="{7369623E-10D4-0041-8A4E-CB4F0E4BDC43}" srcOrd="33" destOrd="0" presId="urn:microsoft.com/office/officeart/2008/layout/HexagonCluster"/>
    <dgm:cxn modelId="{2340EC57-9D53-4731-87DF-860C93E362CE}" type="presParOf" srcId="{7369623E-10D4-0041-8A4E-CB4F0E4BDC43}" destId="{CB3C3598-0670-1740-A76B-88D46D844BD3}" srcOrd="0" destOrd="0" presId="urn:microsoft.com/office/officeart/2008/layout/HexagonCluster"/>
    <dgm:cxn modelId="{9C949FFE-9C71-420D-A79B-2716AD84658F}" type="presParOf" srcId="{D87A96F1-C305-E84B-A419-C86D786D8F4E}" destId="{E1F9324A-9882-DC4A-8688-535A17CD02BD}" srcOrd="34" destOrd="0" presId="urn:microsoft.com/office/officeart/2008/layout/HexagonCluster"/>
    <dgm:cxn modelId="{01F82CBC-B470-4A39-BEA1-1B496AA08A82}" type="presParOf" srcId="{E1F9324A-9882-DC4A-8688-535A17CD02BD}" destId="{1D09625D-C401-DD4F-A45E-C7AC3DA67DFF}" srcOrd="0" destOrd="0" presId="urn:microsoft.com/office/officeart/2008/layout/HexagonCluster"/>
    <dgm:cxn modelId="{1F3AE457-E075-4A56-8761-81A36A5D19F0}" type="presParOf" srcId="{D87A96F1-C305-E84B-A419-C86D786D8F4E}" destId="{58EAD50D-378C-9C45-B6DE-A497AF6789AC}" srcOrd="35" destOrd="0" presId="urn:microsoft.com/office/officeart/2008/layout/HexagonCluster"/>
    <dgm:cxn modelId="{77DCCD92-69AF-4F2D-9CFA-FE79FA5041D9}" type="presParOf" srcId="{58EAD50D-378C-9C45-B6DE-A497AF6789AC}" destId="{E20E86BC-1A3B-714A-B0F2-A2755F599E4C}" srcOrd="0" destOrd="0" presId="urn:microsoft.com/office/officeart/2008/layout/HexagonCluster"/>
    <dgm:cxn modelId="{06764C37-6397-47BE-9E93-6CAF372470F8}" type="presParOf" srcId="{D87A96F1-C305-E84B-A419-C86D786D8F4E}" destId="{9AD75C7F-006F-974D-85FF-CC10C04CAAEC}" srcOrd="36" destOrd="0" presId="urn:microsoft.com/office/officeart/2008/layout/HexagonCluster"/>
    <dgm:cxn modelId="{946A7FB1-ECE5-4D40-B2DE-32DB2D21A718}" type="presParOf" srcId="{9AD75C7F-006F-974D-85FF-CC10C04CAAEC}" destId="{E8CE54EF-D222-404B-8547-9E31B8B055DD}" srcOrd="0" destOrd="0" presId="urn:microsoft.com/office/officeart/2008/layout/HexagonCluster"/>
    <dgm:cxn modelId="{1B1DA4E5-C1C1-4863-9EC2-F51B868123D5}" type="presParOf" srcId="{D87A96F1-C305-E84B-A419-C86D786D8F4E}" destId="{36A62790-F86A-254E-98B7-B374173A9478}" srcOrd="37" destOrd="0" presId="urn:microsoft.com/office/officeart/2008/layout/HexagonCluster"/>
    <dgm:cxn modelId="{612BCEA9-EB5A-4BEE-9A39-464D380036CC}" type="presParOf" srcId="{36A62790-F86A-254E-98B7-B374173A9478}" destId="{D51CE4BE-555D-E04D-A727-24C69BCE8FB1}" srcOrd="0" destOrd="0" presId="urn:microsoft.com/office/officeart/2008/layout/HexagonCluster"/>
    <dgm:cxn modelId="{3C33A657-0938-4ADD-AAB5-9FA454751672}" type="presParOf" srcId="{D87A96F1-C305-E84B-A419-C86D786D8F4E}" destId="{47484468-7681-F84B-85B7-E6996523AF47}" srcOrd="38" destOrd="0" presId="urn:microsoft.com/office/officeart/2008/layout/HexagonCluster"/>
    <dgm:cxn modelId="{55470127-4D5D-4F4A-ADB4-1D802A71242A}" type="presParOf" srcId="{47484468-7681-F84B-85B7-E6996523AF47}" destId="{27F947A8-5EA9-9548-8745-C4936B960139}" srcOrd="0" destOrd="0" presId="urn:microsoft.com/office/officeart/2008/layout/HexagonCluster"/>
    <dgm:cxn modelId="{3794EC96-A662-4C37-B3AF-EAD13189C708}" type="presParOf" srcId="{D87A96F1-C305-E84B-A419-C86D786D8F4E}" destId="{F4DEF3BB-59F0-F14B-8DB7-501EF9CCEA58}" srcOrd="39" destOrd="0" presId="urn:microsoft.com/office/officeart/2008/layout/HexagonCluster"/>
    <dgm:cxn modelId="{CB975030-57D6-43AE-92B6-FA2752702556}" type="presParOf" srcId="{F4DEF3BB-59F0-F14B-8DB7-501EF9CCEA58}" destId="{AAA4D17C-EE67-914D-9710-A28850128C41}" srcOrd="0" destOrd="0" presId="urn:microsoft.com/office/officeart/2008/layout/HexagonCluster"/>
    <dgm:cxn modelId="{CFBC8C4B-4154-48BF-9234-98E538B562F8}" type="presParOf" srcId="{D87A96F1-C305-E84B-A419-C86D786D8F4E}" destId="{84E7CF2A-E3AD-964C-9A67-D1E6FB4ED513}" srcOrd="40" destOrd="0" presId="urn:microsoft.com/office/officeart/2008/layout/HexagonCluster"/>
    <dgm:cxn modelId="{B8741DD8-B8E3-4AFC-BDFA-679CF34374FA}" type="presParOf" srcId="{84E7CF2A-E3AD-964C-9A67-D1E6FB4ED513}" destId="{74328C42-4B56-7B42-B5C3-C330BA9D272B}" srcOrd="0" destOrd="0" presId="urn:microsoft.com/office/officeart/2008/layout/HexagonCluster"/>
    <dgm:cxn modelId="{9BFAE942-0A0F-4CDE-96E3-7D0922178F72}" type="presParOf" srcId="{D87A96F1-C305-E84B-A419-C86D786D8F4E}" destId="{910122F3-6CAD-8043-9C82-7E376D6E4B13}" srcOrd="41" destOrd="0" presId="urn:microsoft.com/office/officeart/2008/layout/HexagonCluster"/>
    <dgm:cxn modelId="{5870F33E-5933-4D66-8953-872CF5FC89C8}" type="presParOf" srcId="{910122F3-6CAD-8043-9C82-7E376D6E4B13}" destId="{EAFEF4C3-BBB8-2E4A-9229-E998299FA8AA}" srcOrd="0" destOrd="0" presId="urn:microsoft.com/office/officeart/2008/layout/HexagonCluster"/>
    <dgm:cxn modelId="{47A0C07D-360D-4482-9D09-88B57F253A8A}" type="presParOf" srcId="{D87A96F1-C305-E84B-A419-C86D786D8F4E}" destId="{BA4F4B28-3EEE-3F44-AA98-6467A0B889D3}" srcOrd="42" destOrd="0" presId="urn:microsoft.com/office/officeart/2008/layout/HexagonCluster"/>
    <dgm:cxn modelId="{0FF91123-C15E-43D5-835C-5C7A2868F97D}" type="presParOf" srcId="{BA4F4B28-3EEE-3F44-AA98-6467A0B889D3}" destId="{70739D04-074B-784C-9D23-654B59D410E7}" srcOrd="0" destOrd="0" presId="urn:microsoft.com/office/officeart/2008/layout/HexagonCluster"/>
    <dgm:cxn modelId="{75D4E91B-F703-4288-9539-3FBDB6B18CA0}" type="presParOf" srcId="{D87A96F1-C305-E84B-A419-C86D786D8F4E}" destId="{8BD0B2B7-37BD-6B41-B4A6-F842206FB3FA}" srcOrd="43" destOrd="0" presId="urn:microsoft.com/office/officeart/2008/layout/HexagonCluster"/>
    <dgm:cxn modelId="{FED27A6B-A9A7-4C31-9EE0-A5D298DE72D0}" type="presParOf" srcId="{8BD0B2B7-37BD-6B41-B4A6-F842206FB3FA}" destId="{0A29EAC0-0BD8-BA4E-B123-12F400E6C9FC}" srcOrd="0" destOrd="0" presId="urn:microsoft.com/office/officeart/2008/layout/HexagonCluster"/>
    <dgm:cxn modelId="{6D0BDC4B-E94B-4762-B861-EF64A7CDE3B3}" type="presParOf" srcId="{D87A96F1-C305-E84B-A419-C86D786D8F4E}" destId="{06F4E187-E3CB-9145-A621-2D77AFA029E1}" srcOrd="44" destOrd="0" presId="urn:microsoft.com/office/officeart/2008/layout/HexagonCluster"/>
    <dgm:cxn modelId="{8F215D77-A78E-41E1-A635-74AB678A07F1}" type="presParOf" srcId="{06F4E187-E3CB-9145-A621-2D77AFA029E1}" destId="{4BCACF4F-4E13-3241-9188-A081D8A40804}" srcOrd="0" destOrd="0" presId="urn:microsoft.com/office/officeart/2008/layout/HexagonCluster"/>
    <dgm:cxn modelId="{A5350B0F-2C63-43D3-BFF8-29504FE123E5}" type="presParOf" srcId="{D87A96F1-C305-E84B-A419-C86D786D8F4E}" destId="{2B4A965D-FFB2-2D4B-AA3E-AEBD481FD0AC}" srcOrd="45" destOrd="0" presId="urn:microsoft.com/office/officeart/2008/layout/HexagonCluster"/>
    <dgm:cxn modelId="{5AA3A1CD-5162-4D6F-9371-9D9A3E11B8ED}" type="presParOf" srcId="{2B4A965D-FFB2-2D4B-AA3E-AEBD481FD0AC}" destId="{C1F62EF1-DB2F-9C45-B077-7852B0BD6139}" srcOrd="0" destOrd="0" presId="urn:microsoft.com/office/officeart/2008/layout/HexagonCluster"/>
    <dgm:cxn modelId="{BBA836FC-65F9-4971-9086-EE6F2E06F49A}" type="presParOf" srcId="{D87A96F1-C305-E84B-A419-C86D786D8F4E}" destId="{4E52A8B3-EFDF-B24D-A989-82152BE0199B}" srcOrd="46" destOrd="0" presId="urn:microsoft.com/office/officeart/2008/layout/HexagonCluster"/>
    <dgm:cxn modelId="{BD8BA37D-FBDC-435D-BFA0-1B154AEB97DC}" type="presParOf" srcId="{4E52A8B3-EFDF-B24D-A989-82152BE0199B}" destId="{71049214-F98D-2347-BC7A-085AD72B6089}" srcOrd="0" destOrd="0" presId="urn:microsoft.com/office/officeart/2008/layout/HexagonCluster"/>
    <dgm:cxn modelId="{A8D5F799-4415-4ACD-BEFC-E83C3B91ADC6}" type="presParOf" srcId="{D87A96F1-C305-E84B-A419-C86D786D8F4E}" destId="{A3737E5F-8EAA-C84F-84EA-DFACEADAF09B}" srcOrd="47" destOrd="0" presId="urn:microsoft.com/office/officeart/2008/layout/HexagonCluster"/>
    <dgm:cxn modelId="{DB43447B-25DF-4FD7-B4E2-84CE75B65ACB}" type="presParOf" srcId="{A3737E5F-8EAA-C84F-84EA-DFACEADAF09B}" destId="{744A8E00-E63F-4B4D-A2EB-563E4D1A886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3A754-F22F-1540-B789-94DFC9F69A5F}">
      <dsp:nvSpPr>
        <dsp:cNvPr id="0" name=""/>
        <dsp:cNvSpPr/>
      </dsp:nvSpPr>
      <dsp:spPr>
        <a:xfrm>
          <a:off x="1107804" y="2398240"/>
          <a:ext cx="1287619" cy="1105349"/>
        </a:xfrm>
        <a:prstGeom prst="hexagon">
          <a:avLst>
            <a:gd name="adj" fmla="val 25000"/>
            <a:gd name="vf" fmla="val 115470"/>
          </a:avLst>
        </a:prstGeom>
        <a:solidFill>
          <a:srgbClr val="CC66FF"/>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40640" rIns="0" bIns="40640" numCol="1" spcCol="1270" anchor="ctr" anchorCtr="0">
          <a:noAutofit/>
          <a:sp3d extrusionH="28000" prstMaterial="matte"/>
        </a:bodyPr>
        <a:lstStyle/>
        <a:p>
          <a:pPr lvl="0" algn="ctr" defTabSz="1422400">
            <a:lnSpc>
              <a:spcPct val="90000"/>
            </a:lnSpc>
            <a:spcBef>
              <a:spcPct val="0"/>
            </a:spcBef>
            <a:spcAft>
              <a:spcPct val="35000"/>
            </a:spcAft>
          </a:pPr>
          <a:r>
            <a:rPr lang="it-IT" sz="3200" kern="1200" dirty="0" smtClean="0">
              <a:solidFill>
                <a:srgbClr val="FFFFFF"/>
              </a:solidFill>
            </a:rPr>
            <a:t>ICS-C</a:t>
          </a:r>
          <a:endParaRPr lang="it-IT" sz="3200" kern="1200" dirty="0">
            <a:solidFill>
              <a:srgbClr val="FFFFFF"/>
            </a:solidFill>
          </a:endParaRPr>
        </a:p>
      </dsp:txBody>
      <dsp:txXfrm>
        <a:off x="1307218" y="2569426"/>
        <a:ext cx="888791" cy="762977"/>
      </dsp:txXfrm>
    </dsp:sp>
    <dsp:sp modelId="{B2E374BE-EAF2-B74B-BB77-69A6830F76D5}">
      <dsp:nvSpPr>
        <dsp:cNvPr id="0" name=""/>
        <dsp:cNvSpPr/>
      </dsp:nvSpPr>
      <dsp:spPr>
        <a:xfrm>
          <a:off x="1138526" y="2892383"/>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98FF716-8D60-3E42-A705-BAB8C3F5DAE7}">
      <dsp:nvSpPr>
        <dsp:cNvPr id="0" name=""/>
        <dsp:cNvSpPr/>
      </dsp:nvSpPr>
      <dsp:spPr>
        <a:xfrm>
          <a:off x="0" y="1787573"/>
          <a:ext cx="1287619" cy="1105349"/>
        </a:xfrm>
        <a:prstGeom prst="hexagon">
          <a:avLst>
            <a:gd name="adj" fmla="val 25000"/>
            <a:gd name="vf" fmla="val 11547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87C6AD75-B773-3A4C-9BE7-D57FEDC73D10}">
      <dsp:nvSpPr>
        <dsp:cNvPr id="0" name=""/>
        <dsp:cNvSpPr/>
      </dsp:nvSpPr>
      <dsp:spPr>
        <a:xfrm>
          <a:off x="881906" y="2745651"/>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3BC3D9F9-1276-BE41-9DF8-52B51F71E83C}">
      <dsp:nvSpPr>
        <dsp:cNvPr id="0" name=""/>
        <dsp:cNvSpPr/>
      </dsp:nvSpPr>
      <dsp:spPr>
        <a:xfrm>
          <a:off x="2215608" y="1783797"/>
          <a:ext cx="1287619" cy="1105349"/>
        </a:xfrm>
        <a:prstGeom prst="hexagon">
          <a:avLst>
            <a:gd name="adj" fmla="val 25000"/>
            <a:gd name="vf" fmla="val 115470"/>
          </a:avLst>
        </a:prstGeom>
        <a:solidFill>
          <a:srgbClr val="FF0000"/>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50800" rIns="0" bIns="50800" numCol="1" spcCol="1270" anchor="ctr" anchorCtr="0">
          <a:noAutofit/>
          <a:sp3d extrusionH="28000" prstMaterial="matte"/>
        </a:bodyPr>
        <a:lstStyle/>
        <a:p>
          <a:pPr lvl="0" algn="ctr" defTabSz="1778000">
            <a:lnSpc>
              <a:spcPct val="90000"/>
            </a:lnSpc>
            <a:spcBef>
              <a:spcPct val="0"/>
            </a:spcBef>
            <a:spcAft>
              <a:spcPct val="35000"/>
            </a:spcAft>
          </a:pPr>
          <a:r>
            <a:rPr lang="it-IT" sz="4000" kern="1200" dirty="0" smtClean="0">
              <a:solidFill>
                <a:srgbClr val="FFFFFF"/>
              </a:solidFill>
            </a:rPr>
            <a:t>ECO</a:t>
          </a:r>
          <a:endParaRPr lang="it-IT" sz="4000" kern="1200" dirty="0">
            <a:solidFill>
              <a:srgbClr val="FFFFFF"/>
            </a:solidFill>
          </a:endParaRPr>
        </a:p>
      </dsp:txBody>
      <dsp:txXfrm>
        <a:off x="2415022" y="1954983"/>
        <a:ext cx="888791" cy="762977"/>
      </dsp:txXfrm>
    </dsp:sp>
    <dsp:sp modelId="{6E2EE077-2F5C-444C-A901-802E8DE3F6F7}">
      <dsp:nvSpPr>
        <dsp:cNvPr id="0" name=""/>
        <dsp:cNvSpPr/>
      </dsp:nvSpPr>
      <dsp:spPr>
        <a:xfrm>
          <a:off x="3101128" y="2740256"/>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F3BCB2F9-0527-C442-9488-3E973CB531F7}">
      <dsp:nvSpPr>
        <dsp:cNvPr id="0" name=""/>
        <dsp:cNvSpPr/>
      </dsp:nvSpPr>
      <dsp:spPr>
        <a:xfrm>
          <a:off x="3322508" y="2396082"/>
          <a:ext cx="1287619" cy="1105349"/>
        </a:xfrm>
        <a:prstGeom prst="hexagon">
          <a:avLst>
            <a:gd name="adj" fmla="val 25000"/>
            <a:gd name="vf" fmla="val 11547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BA0D04C-1435-4B4E-8B5A-411A88E86D38}">
      <dsp:nvSpPr>
        <dsp:cNvPr id="0" name=""/>
        <dsp:cNvSpPr/>
      </dsp:nvSpPr>
      <dsp:spPr>
        <a:xfrm>
          <a:off x="3354134" y="2888068"/>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D6F643A-B8F5-7244-A3D9-C421E5C50DCC}">
      <dsp:nvSpPr>
        <dsp:cNvPr id="0" name=""/>
        <dsp:cNvSpPr/>
      </dsp:nvSpPr>
      <dsp:spPr>
        <a:xfrm>
          <a:off x="1107804" y="1176367"/>
          <a:ext cx="1287619" cy="1105349"/>
        </a:xfrm>
        <a:prstGeom prst="hexagon">
          <a:avLst>
            <a:gd name="adj" fmla="val 25000"/>
            <a:gd name="vf" fmla="val 115470"/>
          </a:avLst>
        </a:prstGeom>
        <a:solidFill>
          <a:schemeClr val="accent6">
            <a:lumMod val="50000"/>
          </a:schemeClr>
        </a:solidFill>
        <a:ln w="9525" cap="flat" cmpd="sng" algn="ctr">
          <a:solidFill>
            <a:schemeClr val="dk1">
              <a:shade val="80000"/>
              <a:hueOff val="0"/>
              <a:satOff val="0"/>
              <a:lum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30480" rIns="0" bIns="30480" numCol="1" spcCol="1270" anchor="ctr" anchorCtr="0">
          <a:noAutofit/>
          <a:sp3d extrusionH="28000" prstMaterial="matte"/>
        </a:bodyPr>
        <a:lstStyle/>
        <a:p>
          <a:pPr lvl="0" algn="ctr" defTabSz="1066800">
            <a:lnSpc>
              <a:spcPct val="90000"/>
            </a:lnSpc>
            <a:spcBef>
              <a:spcPct val="0"/>
            </a:spcBef>
            <a:spcAft>
              <a:spcPct val="35000"/>
            </a:spcAft>
          </a:pPr>
          <a:r>
            <a:rPr lang="it-IT" sz="2400" kern="1200" dirty="0" smtClean="0">
              <a:solidFill>
                <a:srgbClr val="FFFFFF"/>
              </a:solidFill>
            </a:rPr>
            <a:t>TCS </a:t>
          </a:r>
          <a:r>
            <a:rPr lang="it-IT" sz="2400" kern="1200" dirty="0" err="1" smtClean="0">
              <a:solidFill>
                <a:srgbClr val="FFFFFF"/>
              </a:solidFill>
            </a:rPr>
            <a:t>Seism</a:t>
          </a:r>
          <a:r>
            <a:rPr lang="it-IT" sz="2400" kern="1200" dirty="0" smtClean="0">
              <a:solidFill>
                <a:srgbClr val="FFFFFF"/>
              </a:solidFill>
            </a:rPr>
            <a:t>.</a:t>
          </a:r>
          <a:endParaRPr lang="it-IT" sz="4000" kern="1200" dirty="0">
            <a:solidFill>
              <a:srgbClr val="FFFFFF"/>
            </a:solidFill>
          </a:endParaRPr>
        </a:p>
      </dsp:txBody>
      <dsp:txXfrm>
        <a:off x="1307218" y="1347553"/>
        <a:ext cx="888791" cy="762977"/>
      </dsp:txXfrm>
    </dsp:sp>
    <dsp:sp modelId="{C99262C5-2EC2-7143-80D9-1E22D382D376}">
      <dsp:nvSpPr>
        <dsp:cNvPr id="0" name=""/>
        <dsp:cNvSpPr/>
      </dsp:nvSpPr>
      <dsp:spPr>
        <a:xfrm>
          <a:off x="1984288" y="1191472"/>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3219A08-351C-B048-BF6D-EB7D6FE037A8}">
      <dsp:nvSpPr>
        <dsp:cNvPr id="0" name=""/>
        <dsp:cNvSpPr/>
      </dsp:nvSpPr>
      <dsp:spPr>
        <a:xfrm>
          <a:off x="2215608" y="561925"/>
          <a:ext cx="1287619" cy="1105349"/>
        </a:xfrm>
        <a:prstGeom prst="hexagon">
          <a:avLst>
            <a:gd name="adj" fmla="val 25000"/>
            <a:gd name="vf" fmla="val 11547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D15F817-E8D3-9844-B151-D7C833C50EBB}">
      <dsp:nvSpPr>
        <dsp:cNvPr id="0" name=""/>
        <dsp:cNvSpPr/>
      </dsp:nvSpPr>
      <dsp:spPr>
        <a:xfrm>
          <a:off x="2251752" y="1051752"/>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37299EC9-C355-4846-AA4C-A5DA4FD54042}">
      <dsp:nvSpPr>
        <dsp:cNvPr id="0" name=""/>
        <dsp:cNvSpPr/>
      </dsp:nvSpPr>
      <dsp:spPr>
        <a:xfrm>
          <a:off x="3322508" y="1174209"/>
          <a:ext cx="1287619" cy="1105349"/>
        </a:xfrm>
        <a:prstGeom prst="hexagon">
          <a:avLst>
            <a:gd name="adj" fmla="val 25000"/>
            <a:gd name="vf" fmla="val 115470"/>
          </a:avLst>
        </a:prstGeom>
        <a:solidFill>
          <a:srgbClr val="408000"/>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30480" rIns="0" bIns="30480" numCol="1" spcCol="1270" anchor="ctr" anchorCtr="0">
          <a:noAutofit/>
          <a:sp3d extrusionH="28000" prstMaterial="matte"/>
        </a:bodyPr>
        <a:lstStyle/>
        <a:p>
          <a:pPr lvl="0" algn="ctr" defTabSz="1066800">
            <a:lnSpc>
              <a:spcPct val="90000"/>
            </a:lnSpc>
            <a:spcBef>
              <a:spcPct val="0"/>
            </a:spcBef>
            <a:spcAft>
              <a:spcPct val="35000"/>
            </a:spcAft>
          </a:pPr>
          <a:r>
            <a:rPr lang="it-IT" sz="2400" kern="1200" dirty="0" smtClean="0">
              <a:solidFill>
                <a:srgbClr val="FFFFFF"/>
              </a:solidFill>
            </a:rPr>
            <a:t>TCS GNSS Data</a:t>
          </a:r>
          <a:endParaRPr lang="it-IT" sz="2400" kern="1200" dirty="0">
            <a:solidFill>
              <a:srgbClr val="FFFFFF"/>
            </a:solidFill>
          </a:endParaRPr>
        </a:p>
      </dsp:txBody>
      <dsp:txXfrm>
        <a:off x="3521922" y="1345395"/>
        <a:ext cx="888791" cy="762977"/>
      </dsp:txXfrm>
    </dsp:sp>
    <dsp:sp modelId="{5D0B309B-8847-D341-904C-1F39D8E19375}">
      <dsp:nvSpPr>
        <dsp:cNvPr id="0" name=""/>
        <dsp:cNvSpPr/>
      </dsp:nvSpPr>
      <dsp:spPr>
        <a:xfrm>
          <a:off x="4436638" y="1663498"/>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6208FE9-AE86-6647-82CF-4D8BD4503F2D}">
      <dsp:nvSpPr>
        <dsp:cNvPr id="0" name=""/>
        <dsp:cNvSpPr/>
      </dsp:nvSpPr>
      <dsp:spPr>
        <a:xfrm>
          <a:off x="4430313" y="1795665"/>
          <a:ext cx="1287619" cy="1105349"/>
        </a:xfrm>
        <a:prstGeom prst="hexagon">
          <a:avLst>
            <a:gd name="adj" fmla="val 25000"/>
            <a:gd name="vf" fmla="val 11547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8000" b="-8000"/>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E047701-A2AC-B244-BF3C-638AC34E2347}">
      <dsp:nvSpPr>
        <dsp:cNvPr id="0" name=""/>
        <dsp:cNvSpPr/>
      </dsp:nvSpPr>
      <dsp:spPr>
        <a:xfrm>
          <a:off x="4681511" y="1815086"/>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CD254F11-37B5-8D45-AEB0-57D15702E0BD}">
      <dsp:nvSpPr>
        <dsp:cNvPr id="0" name=""/>
        <dsp:cNvSpPr/>
      </dsp:nvSpPr>
      <dsp:spPr>
        <a:xfrm>
          <a:off x="4430313" y="573793"/>
          <a:ext cx="1287619" cy="1105349"/>
        </a:xfrm>
        <a:prstGeom prst="hexagon">
          <a:avLst>
            <a:gd name="adj" fmla="val 25000"/>
            <a:gd name="vf" fmla="val 115470"/>
          </a:avLst>
        </a:prstGeom>
        <a:solidFill>
          <a:schemeClr val="tx2">
            <a:lumMod val="75000"/>
          </a:schemeClr>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smtClean="0">
              <a:solidFill>
                <a:srgbClr val="FFFFFF"/>
              </a:solidFill>
            </a:rPr>
            <a:t>TCS Anthrop Hazard</a:t>
          </a:r>
          <a:endParaRPr lang="it-IT" sz="2000" kern="1200" dirty="0">
            <a:solidFill>
              <a:srgbClr val="FFFFFF"/>
            </a:solidFill>
          </a:endParaRPr>
        </a:p>
      </dsp:txBody>
      <dsp:txXfrm>
        <a:off x="4629727" y="744979"/>
        <a:ext cx="888791" cy="762977"/>
      </dsp:txXfrm>
    </dsp:sp>
    <dsp:sp modelId="{FB56BC99-BC89-4249-BEB6-6D9CFDE8F77A}">
      <dsp:nvSpPr>
        <dsp:cNvPr id="0" name=""/>
        <dsp:cNvSpPr/>
      </dsp:nvSpPr>
      <dsp:spPr>
        <a:xfrm>
          <a:off x="5544442" y="1069015"/>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8F92451-963E-5F4D-838F-FD15C4F0E799}">
      <dsp:nvSpPr>
        <dsp:cNvPr id="0" name=""/>
        <dsp:cNvSpPr/>
      </dsp:nvSpPr>
      <dsp:spPr>
        <a:xfrm>
          <a:off x="5538117" y="1190393"/>
          <a:ext cx="1287619" cy="1105349"/>
        </a:xfrm>
        <a:prstGeom prst="hexagon">
          <a:avLst>
            <a:gd name="adj" fmla="val 25000"/>
            <a:gd name="vf" fmla="val 11547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A34C8275-1017-904D-A850-4A89307295DE}">
      <dsp:nvSpPr>
        <dsp:cNvPr id="0" name=""/>
        <dsp:cNvSpPr/>
      </dsp:nvSpPr>
      <dsp:spPr>
        <a:xfrm>
          <a:off x="5794737" y="1214669"/>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043AB92-011A-3847-A39A-34B805E9A30E}">
      <dsp:nvSpPr>
        <dsp:cNvPr id="0" name=""/>
        <dsp:cNvSpPr/>
      </dsp:nvSpPr>
      <dsp:spPr>
        <a:xfrm>
          <a:off x="5538117" y="2410108"/>
          <a:ext cx="1287619" cy="1105349"/>
        </a:xfrm>
        <a:prstGeom prst="hexagon">
          <a:avLst>
            <a:gd name="adj" fmla="val 25000"/>
            <a:gd name="vf" fmla="val 115470"/>
          </a:avLst>
        </a:prstGeom>
        <a:solidFill>
          <a:schemeClr val="accent2">
            <a:lumMod val="75000"/>
          </a:schemeClr>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dirty="0" smtClean="0">
              <a:solidFill>
                <a:srgbClr val="FFFFFF"/>
              </a:solidFill>
            </a:rPr>
            <a:t>TCS </a:t>
          </a:r>
          <a:r>
            <a:rPr lang="it-IT" sz="2000" kern="1200" dirty="0" err="1" smtClean="0">
              <a:solidFill>
                <a:srgbClr val="FFFFFF"/>
              </a:solidFill>
            </a:rPr>
            <a:t>Geomag</a:t>
          </a:r>
          <a:r>
            <a:rPr lang="it-IT" sz="2000" kern="1200" dirty="0" smtClean="0">
              <a:solidFill>
                <a:srgbClr val="FFFFFF"/>
              </a:solidFill>
            </a:rPr>
            <a:t> </a:t>
          </a:r>
          <a:r>
            <a:rPr lang="it-IT" sz="2000" kern="1200" dirty="0" err="1" smtClean="0">
              <a:solidFill>
                <a:srgbClr val="FFFFFF"/>
              </a:solidFill>
            </a:rPr>
            <a:t>Obs</a:t>
          </a:r>
          <a:r>
            <a:rPr lang="it-IT" sz="2000" kern="1200" dirty="0" smtClean="0">
              <a:solidFill>
                <a:srgbClr val="FFFFFF"/>
              </a:solidFill>
            </a:rPr>
            <a:t>.</a:t>
          </a:r>
          <a:endParaRPr lang="it-IT" sz="2000" kern="1200" dirty="0">
            <a:solidFill>
              <a:srgbClr val="FFFFFF"/>
            </a:solidFill>
          </a:endParaRPr>
        </a:p>
      </dsp:txBody>
      <dsp:txXfrm>
        <a:off x="5737531" y="2581294"/>
        <a:ext cx="888791" cy="762977"/>
      </dsp:txXfrm>
    </dsp:sp>
    <dsp:sp modelId="{D371D8BC-C484-DF4D-86D0-53346628F35F}">
      <dsp:nvSpPr>
        <dsp:cNvPr id="0" name=""/>
        <dsp:cNvSpPr/>
      </dsp:nvSpPr>
      <dsp:spPr>
        <a:xfrm>
          <a:off x="5792930" y="3378435"/>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6435D0F-3A83-3041-B4BC-113ADAFA9AED}">
      <dsp:nvSpPr>
        <dsp:cNvPr id="0" name=""/>
        <dsp:cNvSpPr/>
      </dsp:nvSpPr>
      <dsp:spPr>
        <a:xfrm>
          <a:off x="4430313" y="3015380"/>
          <a:ext cx="1287619" cy="1105349"/>
        </a:xfrm>
        <a:prstGeom prst="hexagon">
          <a:avLst>
            <a:gd name="adj" fmla="val 25000"/>
            <a:gd name="vf" fmla="val 115470"/>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8ED5281-25FD-6747-8159-B1219ACA01D5}">
      <dsp:nvSpPr>
        <dsp:cNvPr id="0" name=""/>
        <dsp:cNvSpPr/>
      </dsp:nvSpPr>
      <dsp:spPr>
        <a:xfrm>
          <a:off x="5554381" y="3500353"/>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ACC3C0D4-6ED8-DE46-A080-4CD18AAC3F89}">
      <dsp:nvSpPr>
        <dsp:cNvPr id="0" name=""/>
        <dsp:cNvSpPr/>
      </dsp:nvSpPr>
      <dsp:spPr>
        <a:xfrm>
          <a:off x="2214704" y="3008367"/>
          <a:ext cx="1287619" cy="1105349"/>
        </a:xfrm>
        <a:prstGeom prst="hexagon">
          <a:avLst>
            <a:gd name="adj" fmla="val 25000"/>
            <a:gd name="vf" fmla="val 115470"/>
          </a:avLst>
        </a:prstGeom>
        <a:solidFill>
          <a:schemeClr val="accent6">
            <a:lumMod val="75000"/>
          </a:schemeClr>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smtClean="0">
              <a:solidFill>
                <a:srgbClr val="FFFFFF"/>
              </a:solidFill>
            </a:rPr>
            <a:t>TCS Volcano Obs.</a:t>
          </a:r>
          <a:endParaRPr lang="it-IT" sz="2000" kern="1200" dirty="0">
            <a:solidFill>
              <a:srgbClr val="FFFFFF"/>
            </a:solidFill>
          </a:endParaRPr>
        </a:p>
      </dsp:txBody>
      <dsp:txXfrm>
        <a:off x="2414118" y="3179553"/>
        <a:ext cx="888791" cy="762977"/>
      </dsp:txXfrm>
    </dsp:sp>
    <dsp:sp modelId="{B5AF98A9-56A4-9443-B882-7EBA196FA7B9}">
      <dsp:nvSpPr>
        <dsp:cNvPr id="0" name=""/>
        <dsp:cNvSpPr/>
      </dsp:nvSpPr>
      <dsp:spPr>
        <a:xfrm>
          <a:off x="2250848" y="3498195"/>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0CFA307-BDC0-A84A-BC81-4AC35C2E6211}">
      <dsp:nvSpPr>
        <dsp:cNvPr id="0" name=""/>
        <dsp:cNvSpPr/>
      </dsp:nvSpPr>
      <dsp:spPr>
        <a:xfrm>
          <a:off x="1106900" y="3622810"/>
          <a:ext cx="1287619" cy="1105349"/>
        </a:xfrm>
        <a:prstGeom prst="hexagon">
          <a:avLst>
            <a:gd name="adj" fmla="val 25000"/>
            <a:gd name="vf" fmla="val 115470"/>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4505237-887B-7845-840B-5777860410C1}">
      <dsp:nvSpPr>
        <dsp:cNvPr id="0" name=""/>
        <dsp:cNvSpPr/>
      </dsp:nvSpPr>
      <dsp:spPr>
        <a:xfrm>
          <a:off x="1983385" y="3638454"/>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A4D49CC6-7D76-294E-8635-6EC75A3D5321}">
      <dsp:nvSpPr>
        <dsp:cNvPr id="0" name=""/>
        <dsp:cNvSpPr/>
      </dsp:nvSpPr>
      <dsp:spPr>
        <a:xfrm>
          <a:off x="6640499" y="3029406"/>
          <a:ext cx="1287619" cy="1105349"/>
        </a:xfrm>
        <a:prstGeom prst="hexagon">
          <a:avLst>
            <a:gd name="adj" fmla="val 25000"/>
            <a:gd name="vf" fmla="val 115470"/>
          </a:avLst>
        </a:prstGeom>
        <a:solidFill>
          <a:schemeClr val="accent1">
            <a:lumMod val="75000"/>
          </a:schemeClr>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9210" rIns="0" bIns="29210" numCol="1" spcCol="1270" anchor="ctr" anchorCtr="0">
          <a:noAutofit/>
          <a:sp3d extrusionH="28000" prstMaterial="matte"/>
        </a:bodyPr>
        <a:lstStyle/>
        <a:p>
          <a:pPr lvl="0" algn="ctr" defTabSz="1022350">
            <a:lnSpc>
              <a:spcPct val="90000"/>
            </a:lnSpc>
            <a:spcBef>
              <a:spcPct val="0"/>
            </a:spcBef>
            <a:spcAft>
              <a:spcPct val="35000"/>
            </a:spcAft>
          </a:pPr>
          <a:r>
            <a:rPr lang="it-IT" sz="2300" kern="1200" dirty="0" smtClean="0">
              <a:solidFill>
                <a:srgbClr val="FFFFFF"/>
              </a:solidFill>
            </a:rPr>
            <a:t>TCS </a:t>
          </a:r>
          <a:r>
            <a:rPr lang="it-IT" sz="2300" kern="1200" dirty="0" err="1" smtClean="0">
              <a:solidFill>
                <a:srgbClr val="FFFFFF"/>
              </a:solidFill>
            </a:rPr>
            <a:t>Subsur</a:t>
          </a:r>
          <a:r>
            <a:rPr lang="it-IT" sz="2300" kern="1200" dirty="0" smtClean="0">
              <a:solidFill>
                <a:srgbClr val="FFFFFF"/>
              </a:solidFill>
            </a:rPr>
            <a:t> Data</a:t>
          </a:r>
          <a:endParaRPr lang="it-IT" sz="2300" kern="1200" dirty="0">
            <a:solidFill>
              <a:srgbClr val="FFFFFF"/>
            </a:solidFill>
          </a:endParaRPr>
        </a:p>
      </dsp:txBody>
      <dsp:txXfrm>
        <a:off x="6839913" y="3200592"/>
        <a:ext cx="888791" cy="762977"/>
      </dsp:txXfrm>
    </dsp:sp>
    <dsp:sp modelId="{CB3C3598-0670-1740-A76B-88D46D844BD3}">
      <dsp:nvSpPr>
        <dsp:cNvPr id="0" name=""/>
        <dsp:cNvSpPr/>
      </dsp:nvSpPr>
      <dsp:spPr>
        <a:xfrm>
          <a:off x="6895312" y="3997733"/>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1D09625D-C401-DD4F-A45E-C7AC3DA67DFF}">
      <dsp:nvSpPr>
        <dsp:cNvPr id="0" name=""/>
        <dsp:cNvSpPr/>
      </dsp:nvSpPr>
      <dsp:spPr>
        <a:xfrm>
          <a:off x="5532695" y="3634678"/>
          <a:ext cx="1287619" cy="1105349"/>
        </a:xfrm>
        <a:prstGeom prst="hexagon">
          <a:avLst>
            <a:gd name="adj" fmla="val 25000"/>
            <a:gd name="vf" fmla="val 115470"/>
          </a:avLst>
        </a:prstGeom>
        <a:blipFill>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20E86BC-1A3B-714A-B0F2-A2755F599E4C}">
      <dsp:nvSpPr>
        <dsp:cNvPr id="0" name=""/>
        <dsp:cNvSpPr/>
      </dsp:nvSpPr>
      <dsp:spPr>
        <a:xfrm>
          <a:off x="6656764" y="4119651"/>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8CE54EF-D222-404B-8547-9E31B8B055DD}">
      <dsp:nvSpPr>
        <dsp:cNvPr id="0" name=""/>
        <dsp:cNvSpPr/>
      </dsp:nvSpPr>
      <dsp:spPr>
        <a:xfrm>
          <a:off x="6645017" y="585661"/>
          <a:ext cx="1287619" cy="1105349"/>
        </a:xfrm>
        <a:prstGeom prst="hexagon">
          <a:avLst>
            <a:gd name="adj" fmla="val 25000"/>
            <a:gd name="vf" fmla="val 115470"/>
          </a:avLst>
        </a:prstGeom>
        <a:solidFill>
          <a:srgbClr val="70B938"/>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smtClean="0">
              <a:solidFill>
                <a:srgbClr val="FFFFFF"/>
              </a:solidFill>
            </a:rPr>
            <a:t>TCS Geology</a:t>
          </a:r>
          <a:endParaRPr lang="it-IT" sz="2000" kern="1200" dirty="0">
            <a:solidFill>
              <a:srgbClr val="FFFFFF"/>
            </a:solidFill>
          </a:endParaRPr>
        </a:p>
      </dsp:txBody>
      <dsp:txXfrm>
        <a:off x="6844431" y="756847"/>
        <a:ext cx="888791" cy="762977"/>
      </dsp:txXfrm>
    </dsp:sp>
    <dsp:sp modelId="{D51CE4BE-555D-E04D-A727-24C69BCE8FB1}">
      <dsp:nvSpPr>
        <dsp:cNvPr id="0" name=""/>
        <dsp:cNvSpPr/>
      </dsp:nvSpPr>
      <dsp:spPr>
        <a:xfrm>
          <a:off x="7535056" y="1557764"/>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27F947A8-5EA9-9548-8745-C4936B960139}">
      <dsp:nvSpPr>
        <dsp:cNvPr id="0" name=""/>
        <dsp:cNvSpPr/>
      </dsp:nvSpPr>
      <dsp:spPr>
        <a:xfrm>
          <a:off x="6645017" y="1805915"/>
          <a:ext cx="1287619" cy="1105349"/>
        </a:xfrm>
        <a:prstGeom prst="hexagon">
          <a:avLst>
            <a:gd name="adj" fmla="val 25000"/>
            <a:gd name="vf" fmla="val 115470"/>
          </a:avLst>
        </a:prstGeom>
        <a:blipFill>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AAA4D17C-EE67-914D-9710-A28850128C41}">
      <dsp:nvSpPr>
        <dsp:cNvPr id="0" name=""/>
        <dsp:cNvSpPr/>
      </dsp:nvSpPr>
      <dsp:spPr>
        <a:xfrm>
          <a:off x="7535056" y="1812388"/>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4328C42-4B56-7B42-B5C3-C330BA9D272B}">
      <dsp:nvSpPr>
        <dsp:cNvPr id="0" name=""/>
        <dsp:cNvSpPr/>
      </dsp:nvSpPr>
      <dsp:spPr>
        <a:xfrm>
          <a:off x="3317990" y="3627665"/>
          <a:ext cx="1287619" cy="1105349"/>
        </a:xfrm>
        <a:prstGeom prst="hexagon">
          <a:avLst>
            <a:gd name="adj" fmla="val 25000"/>
            <a:gd name="vf" fmla="val 115470"/>
          </a:avLst>
        </a:prstGeom>
        <a:solidFill>
          <a:schemeClr val="tx2">
            <a:lumMod val="60000"/>
            <a:lumOff val="40000"/>
          </a:schemeClr>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smtClean="0">
              <a:solidFill>
                <a:srgbClr val="FFFFFF"/>
              </a:solidFill>
            </a:rPr>
            <a:t>TCS Satellite Data</a:t>
          </a:r>
          <a:endParaRPr lang="it-IT" sz="2000" kern="1200" dirty="0">
            <a:solidFill>
              <a:srgbClr val="FFFFFF"/>
            </a:solidFill>
          </a:endParaRPr>
        </a:p>
      </dsp:txBody>
      <dsp:txXfrm>
        <a:off x="3517404" y="3798851"/>
        <a:ext cx="888791" cy="762977"/>
      </dsp:txXfrm>
    </dsp:sp>
    <dsp:sp modelId="{EAFEF4C3-BBB8-2E4A-9229-E998299FA8AA}">
      <dsp:nvSpPr>
        <dsp:cNvPr id="0" name=""/>
        <dsp:cNvSpPr/>
      </dsp:nvSpPr>
      <dsp:spPr>
        <a:xfrm>
          <a:off x="3572803" y="4595992"/>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0739D04-074B-784C-9D23-654B59D410E7}">
      <dsp:nvSpPr>
        <dsp:cNvPr id="0" name=""/>
        <dsp:cNvSpPr/>
      </dsp:nvSpPr>
      <dsp:spPr>
        <a:xfrm>
          <a:off x="2210186" y="4232937"/>
          <a:ext cx="1287619" cy="1105349"/>
        </a:xfrm>
        <a:prstGeom prst="hexagon">
          <a:avLst>
            <a:gd name="adj" fmla="val 25000"/>
            <a:gd name="vf" fmla="val 115470"/>
          </a:avLst>
        </a:prstGeom>
        <a:blipFill>
          <a:blip xmlns:r="http://schemas.openxmlformats.org/officeDocument/2006/relationships" r:embed="rId10" cstate="screen">
            <a:extLst>
              <a:ext uri="{28A0092B-C50C-407E-A947-70E740481C1C}">
                <a14:useLocalDpi xmlns:a14="http://schemas.microsoft.com/office/drawing/2010/main"/>
              </a:ext>
            </a:extLst>
          </a:blip>
          <a:srcRect/>
          <a:stretch>
            <a:fillRect l="-7000" r="-7000"/>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A29EAC0-0BD8-BA4E-B123-12F400E6C9FC}">
      <dsp:nvSpPr>
        <dsp:cNvPr id="0" name=""/>
        <dsp:cNvSpPr/>
      </dsp:nvSpPr>
      <dsp:spPr>
        <a:xfrm>
          <a:off x="3334255" y="4717910"/>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4BCACF4F-4E13-3241-9188-A081D8A40804}">
      <dsp:nvSpPr>
        <dsp:cNvPr id="0" name=""/>
        <dsp:cNvSpPr/>
      </dsp:nvSpPr>
      <dsp:spPr>
        <a:xfrm>
          <a:off x="5529984" y="4851156"/>
          <a:ext cx="1287619" cy="1105349"/>
        </a:xfrm>
        <a:prstGeom prst="hexagon">
          <a:avLst>
            <a:gd name="adj" fmla="val 25000"/>
            <a:gd name="vf" fmla="val 115470"/>
          </a:avLst>
        </a:prstGeom>
        <a:solidFill>
          <a:schemeClr val="accent3">
            <a:lumMod val="75000"/>
          </a:schemeClr>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30480" rIns="0" bIns="30480" numCol="1" spcCol="1270" anchor="ctr" anchorCtr="0">
          <a:noAutofit/>
          <a:sp3d extrusionH="28000" prstMaterial="matte"/>
        </a:bodyPr>
        <a:lstStyle/>
        <a:p>
          <a:pPr lvl="0" algn="ctr" defTabSz="1066800">
            <a:lnSpc>
              <a:spcPct val="90000"/>
            </a:lnSpc>
            <a:spcBef>
              <a:spcPct val="0"/>
            </a:spcBef>
            <a:spcAft>
              <a:spcPct val="35000"/>
            </a:spcAft>
          </a:pPr>
          <a:r>
            <a:rPr lang="it-IT" sz="2400" kern="1200" dirty="0" smtClean="0">
              <a:solidFill>
                <a:srgbClr val="FFFFFF"/>
              </a:solidFill>
            </a:rPr>
            <a:t>TCS </a:t>
          </a:r>
          <a:r>
            <a:rPr lang="it-IT" sz="2400" kern="1200" dirty="0" err="1" smtClean="0">
              <a:solidFill>
                <a:srgbClr val="FFFFFF"/>
              </a:solidFill>
            </a:rPr>
            <a:t>Exper</a:t>
          </a:r>
          <a:r>
            <a:rPr lang="it-IT" sz="2400" kern="1200" dirty="0" smtClean="0">
              <a:solidFill>
                <a:srgbClr val="FFFFFF"/>
              </a:solidFill>
            </a:rPr>
            <a:t>. </a:t>
          </a:r>
          <a:r>
            <a:rPr lang="it-IT" sz="2400" kern="1200" dirty="0" err="1" smtClean="0">
              <a:solidFill>
                <a:srgbClr val="FFFFFF"/>
              </a:solidFill>
            </a:rPr>
            <a:t>Labs</a:t>
          </a:r>
          <a:endParaRPr lang="it-IT" sz="1800" kern="1200" dirty="0">
            <a:solidFill>
              <a:srgbClr val="FFFFFF"/>
            </a:solidFill>
          </a:endParaRPr>
        </a:p>
      </dsp:txBody>
      <dsp:txXfrm>
        <a:off x="5729398" y="5022342"/>
        <a:ext cx="888791" cy="762977"/>
      </dsp:txXfrm>
    </dsp:sp>
    <dsp:sp modelId="{C1F62EF1-DB2F-9C45-B077-7852B0BD6139}">
      <dsp:nvSpPr>
        <dsp:cNvPr id="0" name=""/>
        <dsp:cNvSpPr/>
      </dsp:nvSpPr>
      <dsp:spPr>
        <a:xfrm>
          <a:off x="5560707" y="5343142"/>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1049214-F98D-2347-BC7A-085AD72B6089}">
      <dsp:nvSpPr>
        <dsp:cNvPr id="0" name=""/>
        <dsp:cNvSpPr/>
      </dsp:nvSpPr>
      <dsp:spPr>
        <a:xfrm>
          <a:off x="4422180" y="4238871"/>
          <a:ext cx="1287619" cy="1105349"/>
        </a:xfrm>
        <a:prstGeom prst="hexagon">
          <a:avLst>
            <a:gd name="adj" fmla="val 25000"/>
            <a:gd name="vf" fmla="val 115470"/>
          </a:avLst>
        </a:prstGeom>
        <a:blipFill>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44A8E00-E63F-4B4D-A2EB-563E4D1A8864}">
      <dsp:nvSpPr>
        <dsp:cNvPr id="0" name=""/>
        <dsp:cNvSpPr/>
      </dsp:nvSpPr>
      <dsp:spPr>
        <a:xfrm>
          <a:off x="5307701" y="5195330"/>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6E8EC77-CED4-B245-8921-8FF2E7FD486B}">
      <dsp:nvSpPr>
        <dsp:cNvPr id="0" name=""/>
        <dsp:cNvSpPr/>
      </dsp:nvSpPr>
      <dsp:spPr>
        <a:xfrm>
          <a:off x="6641403" y="4251818"/>
          <a:ext cx="1287619" cy="1105349"/>
        </a:xfrm>
        <a:prstGeom prst="hexagon">
          <a:avLst>
            <a:gd name="adj" fmla="val 25000"/>
            <a:gd name="vf" fmla="val 115470"/>
          </a:avLst>
        </a:prstGeom>
        <a:solidFill>
          <a:srgbClr val="CC66FF"/>
        </a:solidFill>
        <a:ln w="9525" cap="flat" cmpd="sng" algn="ctr">
          <a:solidFill>
            <a:schemeClr val="dk1">
              <a:shade val="80000"/>
              <a:hueOff val="0"/>
              <a:satOff val="0"/>
              <a:lumOff val="0"/>
              <a:alphaOff val="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40640" rIns="0" bIns="40640" numCol="1" spcCol="1270" anchor="ctr" anchorCtr="0">
          <a:noAutofit/>
          <a:sp3d extrusionH="28000" prstMaterial="matte"/>
        </a:bodyPr>
        <a:lstStyle/>
        <a:p>
          <a:pPr lvl="0" algn="ctr" defTabSz="1422400">
            <a:lnSpc>
              <a:spcPct val="90000"/>
            </a:lnSpc>
            <a:spcBef>
              <a:spcPct val="0"/>
            </a:spcBef>
            <a:spcAft>
              <a:spcPct val="35000"/>
            </a:spcAft>
          </a:pPr>
          <a:r>
            <a:rPr lang="it-IT" sz="3200" kern="1200" dirty="0" smtClean="0">
              <a:solidFill>
                <a:srgbClr val="FFFFFF"/>
              </a:solidFill>
            </a:rPr>
            <a:t>ICS-D</a:t>
          </a:r>
          <a:endParaRPr lang="it-IT" sz="3200" kern="1200" dirty="0">
            <a:solidFill>
              <a:srgbClr val="FFFFFF"/>
            </a:solidFill>
          </a:endParaRPr>
        </a:p>
      </dsp:txBody>
      <dsp:txXfrm>
        <a:off x="6840817" y="4423004"/>
        <a:ext cx="888791" cy="762977"/>
      </dsp:txXfrm>
    </dsp:sp>
    <dsp:sp modelId="{356B2DA0-7361-BC41-B350-4154BD028C56}">
      <dsp:nvSpPr>
        <dsp:cNvPr id="0" name=""/>
        <dsp:cNvSpPr/>
      </dsp:nvSpPr>
      <dsp:spPr>
        <a:xfrm>
          <a:off x="7765472" y="4736791"/>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14D56F3-A7D7-5C42-9C5D-803AFE4BCCD1}">
      <dsp:nvSpPr>
        <dsp:cNvPr id="0" name=""/>
        <dsp:cNvSpPr/>
      </dsp:nvSpPr>
      <dsp:spPr>
        <a:xfrm>
          <a:off x="7748303" y="3646546"/>
          <a:ext cx="1287619" cy="1105349"/>
        </a:xfrm>
        <a:prstGeom prst="hexagon">
          <a:avLst>
            <a:gd name="adj" fmla="val 25000"/>
            <a:gd name="vf" fmla="val 115470"/>
          </a:avLst>
        </a:prstGeom>
        <a:blipFill>
          <a:blip xmlns:r="http://schemas.openxmlformats.org/officeDocument/2006/relationships" r:embed="rId12" cstate="screen">
            <a:extLst>
              <a:ext uri="{28A0092B-C50C-407E-A947-70E740481C1C}">
                <a14:useLocalDpi xmlns:a14="http://schemas.microsoft.com/office/drawing/2010/main"/>
              </a:ext>
            </a:extLst>
          </a:blip>
          <a:srcRect/>
          <a:stretch>
            <a:fillRect/>
          </a:stretch>
        </a:blip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48E485FE-504F-304C-AB4A-4D52A3D032BC}">
      <dsp:nvSpPr>
        <dsp:cNvPr id="0" name=""/>
        <dsp:cNvSpPr/>
      </dsp:nvSpPr>
      <dsp:spPr>
        <a:xfrm>
          <a:off x="8004020" y="4614873"/>
          <a:ext cx="149996" cy="129469"/>
        </a:xfrm>
        <a:prstGeom prst="hexagon">
          <a:avLst>
            <a:gd name="adj" fmla="val 25000"/>
            <a:gd name="vf" fmla="val 115470"/>
          </a:avLst>
        </a:prstGeom>
        <a:solidFill>
          <a:schemeClr val="lt1">
            <a:hueOff val="0"/>
            <a:satOff val="0"/>
            <a:lumOff val="0"/>
            <a:alphaOff val="0"/>
          </a:schemeClr>
        </a:solidFill>
        <a:ln>
          <a:no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00F07-3461-467B-9461-C94FEE7A6F01}">
      <dsp:nvSpPr>
        <dsp:cNvPr id="0" name=""/>
        <dsp:cNvSpPr/>
      </dsp:nvSpPr>
      <dsp:spPr>
        <a:xfrm>
          <a:off x="436" y="583743"/>
          <a:ext cx="1801772" cy="180177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noProof="0" dirty="0" smtClean="0"/>
            <a:t>Monitoring</a:t>
          </a:r>
          <a:endParaRPr lang="en-US" sz="1800" b="1" kern="1200" noProof="0" dirty="0"/>
        </a:p>
      </dsp:txBody>
      <dsp:txXfrm>
        <a:off x="264299" y="847606"/>
        <a:ext cx="1274046" cy="1274046"/>
      </dsp:txXfrm>
    </dsp:sp>
    <dsp:sp modelId="{D6DCDCD9-37C3-43FB-B409-6CE98DB01FC1}">
      <dsp:nvSpPr>
        <dsp:cNvPr id="0" name=""/>
        <dsp:cNvSpPr/>
      </dsp:nvSpPr>
      <dsp:spPr>
        <a:xfrm>
          <a:off x="1661901" y="329074"/>
          <a:ext cx="1123634" cy="6080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it-IT" sz="1500" kern="1200"/>
        </a:p>
      </dsp:txBody>
      <dsp:txXfrm>
        <a:off x="1661901" y="450694"/>
        <a:ext cx="941205" cy="364858"/>
      </dsp:txXfrm>
    </dsp:sp>
    <dsp:sp modelId="{3F0EAD8D-8DEE-437F-96EA-7092A338E785}">
      <dsp:nvSpPr>
        <dsp:cNvPr id="0" name=""/>
        <dsp:cNvSpPr/>
      </dsp:nvSpPr>
      <dsp:spPr>
        <a:xfrm>
          <a:off x="2708830" y="583743"/>
          <a:ext cx="1801772" cy="1801772"/>
        </a:xfrm>
        <a:prstGeom prst="ellipse">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noProof="0" dirty="0" smtClean="0"/>
            <a:t>Research</a:t>
          </a:r>
          <a:endParaRPr lang="en-US" sz="1800" b="1" kern="1200" noProof="0" dirty="0"/>
        </a:p>
      </dsp:txBody>
      <dsp:txXfrm>
        <a:off x="2972693" y="847606"/>
        <a:ext cx="1274046" cy="1274046"/>
      </dsp:txXfrm>
    </dsp:sp>
    <dsp:sp modelId="{38BCC640-8E4E-4DFD-BD20-F95DBA39B971}">
      <dsp:nvSpPr>
        <dsp:cNvPr id="0" name=""/>
        <dsp:cNvSpPr/>
      </dsp:nvSpPr>
      <dsp:spPr>
        <a:xfrm rot="10800000">
          <a:off x="1725503" y="2032087"/>
          <a:ext cx="1123634" cy="60809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it-IT" sz="1500" kern="1200"/>
        </a:p>
      </dsp:txBody>
      <dsp:txXfrm rot="10800000">
        <a:off x="1907932" y="2153707"/>
        <a:ext cx="941205" cy="3648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F643A-B8F5-7244-A3D9-C421E5C50DCC}">
      <dsp:nvSpPr>
        <dsp:cNvPr id="0" name=""/>
        <dsp:cNvSpPr/>
      </dsp:nvSpPr>
      <dsp:spPr>
        <a:xfrm>
          <a:off x="1107804" y="2398240"/>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30480" rIns="0" bIns="30480" numCol="1" spcCol="1270" anchor="ctr" anchorCtr="0">
          <a:noAutofit/>
          <a:sp3d extrusionH="28000" prstMaterial="matte"/>
        </a:bodyPr>
        <a:lstStyle/>
        <a:p>
          <a:pPr lvl="0" algn="ctr" defTabSz="1066800">
            <a:lnSpc>
              <a:spcPct val="90000"/>
            </a:lnSpc>
            <a:spcBef>
              <a:spcPct val="0"/>
            </a:spcBef>
            <a:spcAft>
              <a:spcPct val="35000"/>
            </a:spcAft>
          </a:pPr>
          <a:r>
            <a:rPr lang="it-IT" sz="2400" kern="1200" smtClean="0">
              <a:ln>
                <a:solidFill>
                  <a:schemeClr val="accent3">
                    <a:lumMod val="50000"/>
                  </a:schemeClr>
                </a:solidFill>
              </a:ln>
              <a:solidFill>
                <a:schemeClr val="accent3">
                  <a:lumMod val="50000"/>
                </a:schemeClr>
              </a:solidFill>
              <a:effectLst/>
            </a:rPr>
            <a:t>TCS Seism.</a:t>
          </a:r>
          <a:endParaRPr lang="it-IT" sz="4000" kern="1200" dirty="0">
            <a:ln>
              <a:solidFill>
                <a:schemeClr val="accent3">
                  <a:lumMod val="50000"/>
                </a:schemeClr>
              </a:solidFill>
            </a:ln>
            <a:solidFill>
              <a:schemeClr val="accent3">
                <a:lumMod val="50000"/>
              </a:schemeClr>
            </a:solidFill>
            <a:effectLst/>
          </a:endParaRPr>
        </a:p>
      </dsp:txBody>
      <dsp:txXfrm>
        <a:off x="1307218" y="2569426"/>
        <a:ext cx="888791" cy="762977"/>
      </dsp:txXfrm>
    </dsp:sp>
    <dsp:sp modelId="{C99262C5-2EC2-7143-80D9-1E22D382D376}">
      <dsp:nvSpPr>
        <dsp:cNvPr id="0" name=""/>
        <dsp:cNvSpPr/>
      </dsp:nvSpPr>
      <dsp:spPr>
        <a:xfrm>
          <a:off x="1138526" y="2892383"/>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3219A08-351C-B048-BF6D-EB7D6FE037A8}">
      <dsp:nvSpPr>
        <dsp:cNvPr id="0" name=""/>
        <dsp:cNvSpPr/>
      </dsp:nvSpPr>
      <dsp:spPr>
        <a:xfrm>
          <a:off x="0" y="1787573"/>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D15F817-E8D3-9844-B151-D7C833C50EBB}">
      <dsp:nvSpPr>
        <dsp:cNvPr id="0" name=""/>
        <dsp:cNvSpPr/>
      </dsp:nvSpPr>
      <dsp:spPr>
        <a:xfrm>
          <a:off x="881906" y="2745651"/>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37299EC9-C355-4846-AA4C-A5DA4FD54042}">
      <dsp:nvSpPr>
        <dsp:cNvPr id="0" name=""/>
        <dsp:cNvSpPr/>
      </dsp:nvSpPr>
      <dsp:spPr>
        <a:xfrm>
          <a:off x="2215608" y="1783797"/>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30480" rIns="0" bIns="30480" numCol="1" spcCol="1270" anchor="ctr" anchorCtr="0">
          <a:noAutofit/>
          <a:sp3d extrusionH="28000" prstMaterial="matte"/>
        </a:bodyPr>
        <a:lstStyle/>
        <a:p>
          <a:pPr lvl="0" algn="ctr" defTabSz="1066800">
            <a:lnSpc>
              <a:spcPct val="90000"/>
            </a:lnSpc>
            <a:spcBef>
              <a:spcPct val="0"/>
            </a:spcBef>
            <a:spcAft>
              <a:spcPct val="35000"/>
            </a:spcAft>
          </a:pPr>
          <a:r>
            <a:rPr lang="it-IT" sz="2400" kern="1200" dirty="0" smtClean="0">
              <a:ln>
                <a:solidFill>
                  <a:schemeClr val="accent3">
                    <a:lumMod val="50000"/>
                  </a:schemeClr>
                </a:solidFill>
              </a:ln>
              <a:solidFill>
                <a:schemeClr val="accent3">
                  <a:lumMod val="50000"/>
                </a:schemeClr>
              </a:solidFill>
              <a:effectLst/>
            </a:rPr>
            <a:t>TCS GNSS Data</a:t>
          </a:r>
          <a:endParaRPr lang="it-IT" sz="2400" kern="1200" dirty="0">
            <a:ln>
              <a:solidFill>
                <a:schemeClr val="accent3">
                  <a:lumMod val="50000"/>
                </a:schemeClr>
              </a:solidFill>
            </a:ln>
            <a:solidFill>
              <a:schemeClr val="accent3">
                <a:lumMod val="50000"/>
              </a:schemeClr>
            </a:solidFill>
            <a:effectLst/>
          </a:endParaRPr>
        </a:p>
      </dsp:txBody>
      <dsp:txXfrm>
        <a:off x="2415022" y="1954983"/>
        <a:ext cx="888791" cy="762977"/>
      </dsp:txXfrm>
    </dsp:sp>
    <dsp:sp modelId="{5D0B309B-8847-D341-904C-1F39D8E19375}">
      <dsp:nvSpPr>
        <dsp:cNvPr id="0" name=""/>
        <dsp:cNvSpPr/>
      </dsp:nvSpPr>
      <dsp:spPr>
        <a:xfrm>
          <a:off x="3101128" y="2740256"/>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6208FE9-AE86-6647-82CF-4D8BD4503F2D}">
      <dsp:nvSpPr>
        <dsp:cNvPr id="0" name=""/>
        <dsp:cNvSpPr/>
      </dsp:nvSpPr>
      <dsp:spPr>
        <a:xfrm>
          <a:off x="3322508" y="2396082"/>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E047701-A2AC-B244-BF3C-638AC34E2347}">
      <dsp:nvSpPr>
        <dsp:cNvPr id="0" name=""/>
        <dsp:cNvSpPr/>
      </dsp:nvSpPr>
      <dsp:spPr>
        <a:xfrm>
          <a:off x="3354134" y="2888068"/>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C803A754-F22F-1540-B789-94DFC9F69A5F}">
      <dsp:nvSpPr>
        <dsp:cNvPr id="0" name=""/>
        <dsp:cNvSpPr/>
      </dsp:nvSpPr>
      <dsp:spPr>
        <a:xfrm>
          <a:off x="1107804" y="1176367"/>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40640" rIns="0" bIns="40640" numCol="1" spcCol="1270" anchor="ctr" anchorCtr="0">
          <a:noAutofit/>
          <a:sp3d extrusionH="28000" prstMaterial="matte"/>
        </a:bodyPr>
        <a:lstStyle/>
        <a:p>
          <a:pPr lvl="0" algn="ctr" defTabSz="1422400">
            <a:lnSpc>
              <a:spcPct val="90000"/>
            </a:lnSpc>
            <a:spcBef>
              <a:spcPct val="0"/>
            </a:spcBef>
            <a:spcAft>
              <a:spcPct val="35000"/>
            </a:spcAft>
          </a:pPr>
          <a:r>
            <a:rPr lang="it-IT" sz="3200" kern="1200" dirty="0" smtClean="0">
              <a:ln>
                <a:solidFill>
                  <a:schemeClr val="accent3">
                    <a:lumMod val="50000"/>
                  </a:schemeClr>
                </a:solidFill>
              </a:ln>
              <a:solidFill>
                <a:schemeClr val="accent3">
                  <a:lumMod val="50000"/>
                </a:schemeClr>
              </a:solidFill>
              <a:effectLst/>
            </a:rPr>
            <a:t>ICS-C</a:t>
          </a:r>
          <a:endParaRPr lang="it-IT" sz="3200" kern="1200" dirty="0">
            <a:ln>
              <a:solidFill>
                <a:schemeClr val="accent3">
                  <a:lumMod val="50000"/>
                </a:schemeClr>
              </a:solidFill>
            </a:ln>
            <a:solidFill>
              <a:schemeClr val="accent3">
                <a:lumMod val="50000"/>
              </a:schemeClr>
            </a:solidFill>
            <a:effectLst/>
          </a:endParaRPr>
        </a:p>
      </dsp:txBody>
      <dsp:txXfrm>
        <a:off x="1307218" y="1347553"/>
        <a:ext cx="888791" cy="762977"/>
      </dsp:txXfrm>
    </dsp:sp>
    <dsp:sp modelId="{B2E374BE-EAF2-B74B-BB77-69A6830F76D5}">
      <dsp:nvSpPr>
        <dsp:cNvPr id="0" name=""/>
        <dsp:cNvSpPr/>
      </dsp:nvSpPr>
      <dsp:spPr>
        <a:xfrm>
          <a:off x="1984288" y="1191472"/>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98FF716-8D60-3E42-A705-BAB8C3F5DAE7}">
      <dsp:nvSpPr>
        <dsp:cNvPr id="0" name=""/>
        <dsp:cNvSpPr/>
      </dsp:nvSpPr>
      <dsp:spPr>
        <a:xfrm>
          <a:off x="2215608" y="561925"/>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87C6AD75-B773-3A4C-9BE7-D57FEDC73D10}">
      <dsp:nvSpPr>
        <dsp:cNvPr id="0" name=""/>
        <dsp:cNvSpPr/>
      </dsp:nvSpPr>
      <dsp:spPr>
        <a:xfrm>
          <a:off x="2251752" y="1051752"/>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6E8EC77-CED4-B245-8921-8FF2E7FD486B}">
      <dsp:nvSpPr>
        <dsp:cNvPr id="0" name=""/>
        <dsp:cNvSpPr/>
      </dsp:nvSpPr>
      <dsp:spPr>
        <a:xfrm>
          <a:off x="3322508" y="1174209"/>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40640" rIns="0" bIns="40640" numCol="1" spcCol="1270" anchor="ctr" anchorCtr="0">
          <a:noAutofit/>
          <a:sp3d extrusionH="28000" prstMaterial="matte"/>
        </a:bodyPr>
        <a:lstStyle/>
        <a:p>
          <a:pPr lvl="0" algn="ctr" defTabSz="1422400">
            <a:lnSpc>
              <a:spcPct val="90000"/>
            </a:lnSpc>
            <a:spcBef>
              <a:spcPct val="0"/>
            </a:spcBef>
            <a:spcAft>
              <a:spcPct val="35000"/>
            </a:spcAft>
          </a:pPr>
          <a:r>
            <a:rPr lang="it-IT" sz="3200" kern="1200" smtClean="0">
              <a:ln>
                <a:solidFill>
                  <a:schemeClr val="accent3">
                    <a:lumMod val="50000"/>
                  </a:schemeClr>
                </a:solidFill>
              </a:ln>
              <a:solidFill>
                <a:schemeClr val="accent3">
                  <a:lumMod val="50000"/>
                </a:schemeClr>
              </a:solidFill>
              <a:effectLst/>
            </a:rPr>
            <a:t>ICS-D</a:t>
          </a:r>
          <a:endParaRPr lang="it-IT" sz="3200" kern="1200" dirty="0">
            <a:ln>
              <a:solidFill>
                <a:schemeClr val="accent3">
                  <a:lumMod val="50000"/>
                </a:schemeClr>
              </a:solidFill>
            </a:ln>
            <a:solidFill>
              <a:schemeClr val="accent3">
                <a:lumMod val="50000"/>
              </a:schemeClr>
            </a:solidFill>
            <a:effectLst/>
          </a:endParaRPr>
        </a:p>
      </dsp:txBody>
      <dsp:txXfrm>
        <a:off x="3521922" y="1345395"/>
        <a:ext cx="888791" cy="762977"/>
      </dsp:txXfrm>
    </dsp:sp>
    <dsp:sp modelId="{356B2DA0-7361-BC41-B350-4154BD028C56}">
      <dsp:nvSpPr>
        <dsp:cNvPr id="0" name=""/>
        <dsp:cNvSpPr/>
      </dsp:nvSpPr>
      <dsp:spPr>
        <a:xfrm>
          <a:off x="4436638" y="1663498"/>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14D56F3-A7D7-5C42-9C5D-803AFE4BCCD1}">
      <dsp:nvSpPr>
        <dsp:cNvPr id="0" name=""/>
        <dsp:cNvSpPr/>
      </dsp:nvSpPr>
      <dsp:spPr>
        <a:xfrm>
          <a:off x="4430313" y="1795665"/>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48E485FE-504F-304C-AB4A-4D52A3D032BC}">
      <dsp:nvSpPr>
        <dsp:cNvPr id="0" name=""/>
        <dsp:cNvSpPr/>
      </dsp:nvSpPr>
      <dsp:spPr>
        <a:xfrm>
          <a:off x="4681511" y="1815086"/>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3BC3D9F9-1276-BE41-9DF8-52B51F71E83C}">
      <dsp:nvSpPr>
        <dsp:cNvPr id="0" name=""/>
        <dsp:cNvSpPr/>
      </dsp:nvSpPr>
      <dsp:spPr>
        <a:xfrm>
          <a:off x="4430313" y="573793"/>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50800" rIns="0" bIns="50800" numCol="1" spcCol="1270" anchor="ctr" anchorCtr="0">
          <a:noAutofit/>
          <a:sp3d extrusionH="28000" prstMaterial="matte"/>
        </a:bodyPr>
        <a:lstStyle/>
        <a:p>
          <a:pPr lvl="0" algn="ctr" defTabSz="1778000">
            <a:lnSpc>
              <a:spcPct val="90000"/>
            </a:lnSpc>
            <a:spcBef>
              <a:spcPct val="0"/>
            </a:spcBef>
            <a:spcAft>
              <a:spcPct val="35000"/>
            </a:spcAft>
          </a:pPr>
          <a:r>
            <a:rPr lang="it-IT" sz="4000" kern="1200" smtClean="0">
              <a:ln>
                <a:solidFill>
                  <a:schemeClr val="accent3">
                    <a:lumMod val="50000"/>
                  </a:schemeClr>
                </a:solidFill>
              </a:ln>
              <a:solidFill>
                <a:schemeClr val="accent3">
                  <a:lumMod val="50000"/>
                </a:schemeClr>
              </a:solidFill>
              <a:effectLst/>
            </a:rPr>
            <a:t>ECO</a:t>
          </a:r>
          <a:endParaRPr lang="it-IT" sz="4000" kern="1200" dirty="0">
            <a:ln>
              <a:solidFill>
                <a:schemeClr val="accent3">
                  <a:lumMod val="50000"/>
                </a:schemeClr>
              </a:solidFill>
            </a:ln>
            <a:solidFill>
              <a:schemeClr val="accent3">
                <a:lumMod val="50000"/>
              </a:schemeClr>
            </a:solidFill>
            <a:effectLst/>
          </a:endParaRPr>
        </a:p>
      </dsp:txBody>
      <dsp:txXfrm>
        <a:off x="4629727" y="744979"/>
        <a:ext cx="888791" cy="762977"/>
      </dsp:txXfrm>
    </dsp:sp>
    <dsp:sp modelId="{6E2EE077-2F5C-444C-A901-802E8DE3F6F7}">
      <dsp:nvSpPr>
        <dsp:cNvPr id="0" name=""/>
        <dsp:cNvSpPr/>
      </dsp:nvSpPr>
      <dsp:spPr>
        <a:xfrm>
          <a:off x="5544442" y="1069015"/>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F3BCB2F9-0527-C442-9488-3E973CB531F7}">
      <dsp:nvSpPr>
        <dsp:cNvPr id="0" name=""/>
        <dsp:cNvSpPr/>
      </dsp:nvSpPr>
      <dsp:spPr>
        <a:xfrm>
          <a:off x="5538117" y="1190393"/>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BA0D04C-1435-4B4E-8B5A-411A88E86D38}">
      <dsp:nvSpPr>
        <dsp:cNvPr id="0" name=""/>
        <dsp:cNvSpPr/>
      </dsp:nvSpPr>
      <dsp:spPr>
        <a:xfrm>
          <a:off x="5794737" y="1214669"/>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CD254F11-37B5-8D45-AEB0-57D15702E0BD}">
      <dsp:nvSpPr>
        <dsp:cNvPr id="0" name=""/>
        <dsp:cNvSpPr/>
      </dsp:nvSpPr>
      <dsp:spPr>
        <a:xfrm>
          <a:off x="5538117" y="2410108"/>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smtClean="0">
              <a:ln>
                <a:solidFill>
                  <a:schemeClr val="accent3">
                    <a:lumMod val="50000"/>
                  </a:schemeClr>
                </a:solidFill>
              </a:ln>
              <a:solidFill>
                <a:schemeClr val="accent3">
                  <a:lumMod val="50000"/>
                </a:schemeClr>
              </a:solidFill>
              <a:effectLst/>
            </a:rPr>
            <a:t>TCS Anthrop Hazard</a:t>
          </a:r>
          <a:endParaRPr lang="it-IT" sz="2000" kern="1200" dirty="0">
            <a:ln>
              <a:solidFill>
                <a:schemeClr val="accent3">
                  <a:lumMod val="50000"/>
                </a:schemeClr>
              </a:solidFill>
            </a:ln>
            <a:solidFill>
              <a:schemeClr val="accent3">
                <a:lumMod val="50000"/>
              </a:schemeClr>
            </a:solidFill>
            <a:effectLst/>
          </a:endParaRPr>
        </a:p>
      </dsp:txBody>
      <dsp:txXfrm>
        <a:off x="5737531" y="2581294"/>
        <a:ext cx="888791" cy="762977"/>
      </dsp:txXfrm>
    </dsp:sp>
    <dsp:sp modelId="{FB56BC99-BC89-4249-BEB6-6D9CFDE8F77A}">
      <dsp:nvSpPr>
        <dsp:cNvPr id="0" name=""/>
        <dsp:cNvSpPr/>
      </dsp:nvSpPr>
      <dsp:spPr>
        <a:xfrm>
          <a:off x="5792930" y="3378435"/>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8F92451-963E-5F4D-838F-FD15C4F0E799}">
      <dsp:nvSpPr>
        <dsp:cNvPr id="0" name=""/>
        <dsp:cNvSpPr/>
      </dsp:nvSpPr>
      <dsp:spPr>
        <a:xfrm>
          <a:off x="4430313" y="3015380"/>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A34C8275-1017-904D-A850-4A89307295DE}">
      <dsp:nvSpPr>
        <dsp:cNvPr id="0" name=""/>
        <dsp:cNvSpPr/>
      </dsp:nvSpPr>
      <dsp:spPr>
        <a:xfrm>
          <a:off x="5554381" y="3500353"/>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043AB92-011A-3847-A39A-34B805E9A30E}">
      <dsp:nvSpPr>
        <dsp:cNvPr id="0" name=""/>
        <dsp:cNvSpPr/>
      </dsp:nvSpPr>
      <dsp:spPr>
        <a:xfrm>
          <a:off x="2214704" y="3008367"/>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dirty="0" smtClean="0">
              <a:ln>
                <a:solidFill>
                  <a:schemeClr val="accent3">
                    <a:lumMod val="50000"/>
                  </a:schemeClr>
                </a:solidFill>
              </a:ln>
              <a:solidFill>
                <a:schemeClr val="accent3">
                  <a:lumMod val="50000"/>
                </a:schemeClr>
              </a:solidFill>
              <a:effectLst/>
            </a:rPr>
            <a:t>TCS </a:t>
          </a:r>
          <a:r>
            <a:rPr lang="it-IT" sz="2000" kern="1200" dirty="0" err="1" smtClean="0">
              <a:ln>
                <a:solidFill>
                  <a:schemeClr val="accent3">
                    <a:lumMod val="50000"/>
                  </a:schemeClr>
                </a:solidFill>
              </a:ln>
              <a:solidFill>
                <a:schemeClr val="accent3">
                  <a:lumMod val="50000"/>
                </a:schemeClr>
              </a:solidFill>
              <a:effectLst/>
            </a:rPr>
            <a:t>Geomag</a:t>
          </a:r>
          <a:r>
            <a:rPr lang="it-IT" sz="2000" kern="1200" dirty="0" smtClean="0">
              <a:ln>
                <a:solidFill>
                  <a:schemeClr val="accent3">
                    <a:lumMod val="50000"/>
                  </a:schemeClr>
                </a:solidFill>
              </a:ln>
              <a:solidFill>
                <a:schemeClr val="accent3">
                  <a:lumMod val="50000"/>
                </a:schemeClr>
              </a:solidFill>
              <a:effectLst/>
            </a:rPr>
            <a:t> </a:t>
          </a:r>
          <a:r>
            <a:rPr lang="it-IT" sz="2000" kern="1200" dirty="0" err="1" smtClean="0">
              <a:ln>
                <a:solidFill>
                  <a:schemeClr val="accent3">
                    <a:lumMod val="50000"/>
                  </a:schemeClr>
                </a:solidFill>
              </a:ln>
              <a:solidFill>
                <a:schemeClr val="accent3">
                  <a:lumMod val="50000"/>
                </a:schemeClr>
              </a:solidFill>
              <a:effectLst/>
            </a:rPr>
            <a:t>Obs</a:t>
          </a:r>
          <a:r>
            <a:rPr lang="it-IT" sz="2000" kern="1200" dirty="0" smtClean="0">
              <a:ln>
                <a:solidFill>
                  <a:schemeClr val="accent3">
                    <a:lumMod val="50000"/>
                  </a:schemeClr>
                </a:solidFill>
              </a:ln>
              <a:solidFill>
                <a:schemeClr val="accent3">
                  <a:lumMod val="50000"/>
                </a:schemeClr>
              </a:solidFill>
              <a:effectLst/>
            </a:rPr>
            <a:t>.</a:t>
          </a:r>
          <a:endParaRPr lang="it-IT" sz="2000" kern="1200" dirty="0">
            <a:ln>
              <a:solidFill>
                <a:schemeClr val="accent3">
                  <a:lumMod val="50000"/>
                </a:schemeClr>
              </a:solidFill>
            </a:ln>
            <a:solidFill>
              <a:schemeClr val="accent3">
                <a:lumMod val="50000"/>
              </a:schemeClr>
            </a:solidFill>
            <a:effectLst/>
          </a:endParaRPr>
        </a:p>
      </dsp:txBody>
      <dsp:txXfrm>
        <a:off x="2414118" y="3179553"/>
        <a:ext cx="888791" cy="762977"/>
      </dsp:txXfrm>
    </dsp:sp>
    <dsp:sp modelId="{D371D8BC-C484-DF4D-86D0-53346628F35F}">
      <dsp:nvSpPr>
        <dsp:cNvPr id="0" name=""/>
        <dsp:cNvSpPr/>
      </dsp:nvSpPr>
      <dsp:spPr>
        <a:xfrm>
          <a:off x="2250848" y="3498195"/>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6435D0F-3A83-3041-B4BC-113ADAFA9AED}">
      <dsp:nvSpPr>
        <dsp:cNvPr id="0" name=""/>
        <dsp:cNvSpPr/>
      </dsp:nvSpPr>
      <dsp:spPr>
        <a:xfrm>
          <a:off x="1106900" y="3622810"/>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68ED5281-25FD-6747-8159-B1219ACA01D5}">
      <dsp:nvSpPr>
        <dsp:cNvPr id="0" name=""/>
        <dsp:cNvSpPr/>
      </dsp:nvSpPr>
      <dsp:spPr>
        <a:xfrm>
          <a:off x="1983385" y="3638454"/>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ACC3C0D4-6ED8-DE46-A080-4CD18AAC3F89}">
      <dsp:nvSpPr>
        <dsp:cNvPr id="0" name=""/>
        <dsp:cNvSpPr/>
      </dsp:nvSpPr>
      <dsp:spPr>
        <a:xfrm>
          <a:off x="6640499" y="3029406"/>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smtClean="0">
              <a:ln>
                <a:solidFill>
                  <a:schemeClr val="accent3">
                    <a:lumMod val="50000"/>
                  </a:schemeClr>
                </a:solidFill>
              </a:ln>
              <a:solidFill>
                <a:schemeClr val="accent3">
                  <a:lumMod val="50000"/>
                </a:schemeClr>
              </a:solidFill>
              <a:effectLst/>
            </a:rPr>
            <a:t>TCS Volcano Obs.</a:t>
          </a:r>
          <a:endParaRPr lang="it-IT" sz="2000" kern="1200" dirty="0">
            <a:ln>
              <a:solidFill>
                <a:schemeClr val="accent3">
                  <a:lumMod val="50000"/>
                </a:schemeClr>
              </a:solidFill>
            </a:ln>
            <a:solidFill>
              <a:schemeClr val="accent3">
                <a:lumMod val="50000"/>
              </a:schemeClr>
            </a:solidFill>
            <a:effectLst/>
          </a:endParaRPr>
        </a:p>
      </dsp:txBody>
      <dsp:txXfrm>
        <a:off x="6839913" y="3200592"/>
        <a:ext cx="888791" cy="762977"/>
      </dsp:txXfrm>
    </dsp:sp>
    <dsp:sp modelId="{B5AF98A9-56A4-9443-B882-7EBA196FA7B9}">
      <dsp:nvSpPr>
        <dsp:cNvPr id="0" name=""/>
        <dsp:cNvSpPr/>
      </dsp:nvSpPr>
      <dsp:spPr>
        <a:xfrm>
          <a:off x="6895312" y="3997733"/>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0CFA307-BDC0-A84A-BC81-4AC35C2E6211}">
      <dsp:nvSpPr>
        <dsp:cNvPr id="0" name=""/>
        <dsp:cNvSpPr/>
      </dsp:nvSpPr>
      <dsp:spPr>
        <a:xfrm>
          <a:off x="5532695" y="3634678"/>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4505237-887B-7845-840B-5777860410C1}">
      <dsp:nvSpPr>
        <dsp:cNvPr id="0" name=""/>
        <dsp:cNvSpPr/>
      </dsp:nvSpPr>
      <dsp:spPr>
        <a:xfrm>
          <a:off x="6656764" y="4119651"/>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A4D49CC6-7D76-294E-8635-6EC75A3D5321}">
      <dsp:nvSpPr>
        <dsp:cNvPr id="0" name=""/>
        <dsp:cNvSpPr/>
      </dsp:nvSpPr>
      <dsp:spPr>
        <a:xfrm>
          <a:off x="6645017" y="585661"/>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9210" rIns="0" bIns="29210" numCol="1" spcCol="1270" anchor="ctr" anchorCtr="0">
          <a:noAutofit/>
          <a:sp3d extrusionH="28000" prstMaterial="matte"/>
        </a:bodyPr>
        <a:lstStyle/>
        <a:p>
          <a:pPr lvl="0" algn="ctr" defTabSz="1022350">
            <a:lnSpc>
              <a:spcPct val="90000"/>
            </a:lnSpc>
            <a:spcBef>
              <a:spcPct val="0"/>
            </a:spcBef>
            <a:spcAft>
              <a:spcPct val="35000"/>
            </a:spcAft>
          </a:pPr>
          <a:r>
            <a:rPr lang="it-IT" sz="2300" kern="1200" dirty="0" smtClean="0">
              <a:ln>
                <a:solidFill>
                  <a:schemeClr val="accent3">
                    <a:lumMod val="50000"/>
                  </a:schemeClr>
                </a:solidFill>
              </a:ln>
              <a:solidFill>
                <a:schemeClr val="accent3">
                  <a:lumMod val="50000"/>
                </a:schemeClr>
              </a:solidFill>
              <a:effectLst/>
            </a:rPr>
            <a:t>TCS </a:t>
          </a:r>
          <a:r>
            <a:rPr lang="it-IT" sz="2300" kern="1200" dirty="0" err="1" smtClean="0">
              <a:ln>
                <a:solidFill>
                  <a:schemeClr val="accent3">
                    <a:lumMod val="50000"/>
                  </a:schemeClr>
                </a:solidFill>
              </a:ln>
              <a:solidFill>
                <a:schemeClr val="accent3">
                  <a:lumMod val="50000"/>
                </a:schemeClr>
              </a:solidFill>
              <a:effectLst/>
            </a:rPr>
            <a:t>Subsur</a:t>
          </a:r>
          <a:r>
            <a:rPr lang="it-IT" sz="2300" kern="1200" dirty="0" smtClean="0">
              <a:ln>
                <a:solidFill>
                  <a:schemeClr val="accent3">
                    <a:lumMod val="50000"/>
                  </a:schemeClr>
                </a:solidFill>
              </a:ln>
              <a:solidFill>
                <a:schemeClr val="accent3">
                  <a:lumMod val="50000"/>
                </a:schemeClr>
              </a:solidFill>
              <a:effectLst/>
            </a:rPr>
            <a:t> Data</a:t>
          </a:r>
          <a:endParaRPr lang="it-IT" sz="2300" kern="1200" dirty="0">
            <a:ln>
              <a:solidFill>
                <a:schemeClr val="accent3">
                  <a:lumMod val="50000"/>
                </a:schemeClr>
              </a:solidFill>
            </a:ln>
            <a:solidFill>
              <a:schemeClr val="accent3">
                <a:lumMod val="50000"/>
              </a:schemeClr>
            </a:solidFill>
            <a:effectLst/>
          </a:endParaRPr>
        </a:p>
      </dsp:txBody>
      <dsp:txXfrm>
        <a:off x="6844431" y="756847"/>
        <a:ext cx="888791" cy="762977"/>
      </dsp:txXfrm>
    </dsp:sp>
    <dsp:sp modelId="{CB3C3598-0670-1740-A76B-88D46D844BD3}">
      <dsp:nvSpPr>
        <dsp:cNvPr id="0" name=""/>
        <dsp:cNvSpPr/>
      </dsp:nvSpPr>
      <dsp:spPr>
        <a:xfrm>
          <a:off x="7535056" y="1557764"/>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1D09625D-C401-DD4F-A45E-C7AC3DA67DFF}">
      <dsp:nvSpPr>
        <dsp:cNvPr id="0" name=""/>
        <dsp:cNvSpPr/>
      </dsp:nvSpPr>
      <dsp:spPr>
        <a:xfrm>
          <a:off x="6645017" y="1805915"/>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20E86BC-1A3B-714A-B0F2-A2755F599E4C}">
      <dsp:nvSpPr>
        <dsp:cNvPr id="0" name=""/>
        <dsp:cNvSpPr/>
      </dsp:nvSpPr>
      <dsp:spPr>
        <a:xfrm>
          <a:off x="7535056" y="1812388"/>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E8CE54EF-D222-404B-8547-9E31B8B055DD}">
      <dsp:nvSpPr>
        <dsp:cNvPr id="0" name=""/>
        <dsp:cNvSpPr/>
      </dsp:nvSpPr>
      <dsp:spPr>
        <a:xfrm>
          <a:off x="3317990" y="3627665"/>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smtClean="0">
              <a:ln>
                <a:solidFill>
                  <a:schemeClr val="accent3">
                    <a:lumMod val="50000"/>
                  </a:schemeClr>
                </a:solidFill>
              </a:ln>
              <a:solidFill>
                <a:schemeClr val="accent3">
                  <a:lumMod val="50000"/>
                </a:schemeClr>
              </a:solidFill>
              <a:effectLst/>
            </a:rPr>
            <a:t>TCS Geology</a:t>
          </a:r>
          <a:endParaRPr lang="it-IT" sz="2000" kern="1200" dirty="0">
            <a:ln>
              <a:solidFill>
                <a:schemeClr val="accent3">
                  <a:lumMod val="50000"/>
                </a:schemeClr>
              </a:solidFill>
            </a:ln>
            <a:solidFill>
              <a:schemeClr val="accent3">
                <a:lumMod val="50000"/>
              </a:schemeClr>
            </a:solidFill>
            <a:effectLst/>
          </a:endParaRPr>
        </a:p>
      </dsp:txBody>
      <dsp:txXfrm>
        <a:off x="3517404" y="3798851"/>
        <a:ext cx="888791" cy="762977"/>
      </dsp:txXfrm>
    </dsp:sp>
    <dsp:sp modelId="{D51CE4BE-555D-E04D-A727-24C69BCE8FB1}">
      <dsp:nvSpPr>
        <dsp:cNvPr id="0" name=""/>
        <dsp:cNvSpPr/>
      </dsp:nvSpPr>
      <dsp:spPr>
        <a:xfrm>
          <a:off x="3572803" y="4595992"/>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27F947A8-5EA9-9548-8745-C4936B960139}">
      <dsp:nvSpPr>
        <dsp:cNvPr id="0" name=""/>
        <dsp:cNvSpPr/>
      </dsp:nvSpPr>
      <dsp:spPr>
        <a:xfrm>
          <a:off x="2210186" y="4232937"/>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AAA4D17C-EE67-914D-9710-A28850128C41}">
      <dsp:nvSpPr>
        <dsp:cNvPr id="0" name=""/>
        <dsp:cNvSpPr/>
      </dsp:nvSpPr>
      <dsp:spPr>
        <a:xfrm>
          <a:off x="3334255" y="4717910"/>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4328C42-4B56-7B42-B5C3-C330BA9D272B}">
      <dsp:nvSpPr>
        <dsp:cNvPr id="0" name=""/>
        <dsp:cNvSpPr/>
      </dsp:nvSpPr>
      <dsp:spPr>
        <a:xfrm>
          <a:off x="5529984" y="4851156"/>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25400" rIns="0" bIns="25400" numCol="1" spcCol="1270" anchor="ctr" anchorCtr="0">
          <a:noAutofit/>
          <a:sp3d extrusionH="28000" prstMaterial="matte"/>
        </a:bodyPr>
        <a:lstStyle/>
        <a:p>
          <a:pPr lvl="0" algn="ctr" defTabSz="889000">
            <a:lnSpc>
              <a:spcPct val="90000"/>
            </a:lnSpc>
            <a:spcBef>
              <a:spcPct val="0"/>
            </a:spcBef>
            <a:spcAft>
              <a:spcPct val="35000"/>
            </a:spcAft>
          </a:pPr>
          <a:r>
            <a:rPr lang="it-IT" sz="2000" kern="1200" smtClean="0">
              <a:ln>
                <a:solidFill>
                  <a:schemeClr val="accent3">
                    <a:lumMod val="50000"/>
                  </a:schemeClr>
                </a:solidFill>
              </a:ln>
              <a:solidFill>
                <a:schemeClr val="accent3">
                  <a:lumMod val="50000"/>
                </a:schemeClr>
              </a:solidFill>
              <a:effectLst/>
            </a:rPr>
            <a:t>TCS Satellite Data</a:t>
          </a:r>
          <a:endParaRPr lang="it-IT" sz="2000" kern="1200" dirty="0">
            <a:ln>
              <a:solidFill>
                <a:schemeClr val="accent3">
                  <a:lumMod val="50000"/>
                </a:schemeClr>
              </a:solidFill>
            </a:ln>
            <a:solidFill>
              <a:schemeClr val="accent3">
                <a:lumMod val="50000"/>
              </a:schemeClr>
            </a:solidFill>
            <a:effectLst/>
          </a:endParaRPr>
        </a:p>
      </dsp:txBody>
      <dsp:txXfrm>
        <a:off x="5729398" y="5022342"/>
        <a:ext cx="888791" cy="762977"/>
      </dsp:txXfrm>
    </dsp:sp>
    <dsp:sp modelId="{EAFEF4C3-BBB8-2E4A-9229-E998299FA8AA}">
      <dsp:nvSpPr>
        <dsp:cNvPr id="0" name=""/>
        <dsp:cNvSpPr/>
      </dsp:nvSpPr>
      <dsp:spPr>
        <a:xfrm>
          <a:off x="5560707" y="5343142"/>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0739D04-074B-784C-9D23-654B59D410E7}">
      <dsp:nvSpPr>
        <dsp:cNvPr id="0" name=""/>
        <dsp:cNvSpPr/>
      </dsp:nvSpPr>
      <dsp:spPr>
        <a:xfrm>
          <a:off x="4422180" y="4238871"/>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0A29EAC0-0BD8-BA4E-B123-12F400E6C9FC}">
      <dsp:nvSpPr>
        <dsp:cNvPr id="0" name=""/>
        <dsp:cNvSpPr/>
      </dsp:nvSpPr>
      <dsp:spPr>
        <a:xfrm>
          <a:off x="5307701" y="5195330"/>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4BCACF4F-4E13-3241-9188-A081D8A40804}">
      <dsp:nvSpPr>
        <dsp:cNvPr id="0" name=""/>
        <dsp:cNvSpPr/>
      </dsp:nvSpPr>
      <dsp:spPr>
        <a:xfrm>
          <a:off x="6641403" y="4251818"/>
          <a:ext cx="1287619" cy="1105349"/>
        </a:xfrm>
        <a:prstGeom prst="hexagon">
          <a:avLst>
            <a:gd name="adj" fmla="val 25000"/>
            <a:gd name="vf" fmla="val 115470"/>
          </a:avLst>
        </a:prstGeom>
        <a:solidFill>
          <a:schemeClr val="accent3">
            <a:lumMod val="50000"/>
          </a:schemeClr>
        </a:solidFill>
        <a:ln w="9525" cap="flat" cmpd="sng" algn="ctr">
          <a:solidFill>
            <a:schemeClr val="accent3">
              <a:lumMod val="50000"/>
            </a:schemeClr>
          </a:solidFill>
          <a:prstDash val="solid"/>
        </a:ln>
        <a:effectLst>
          <a:outerShdw blurRad="50800" dist="381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0" tIns="30480" rIns="0" bIns="30480" numCol="1" spcCol="1270" anchor="ctr" anchorCtr="0">
          <a:noAutofit/>
          <a:sp3d extrusionH="28000" prstMaterial="matte"/>
        </a:bodyPr>
        <a:lstStyle/>
        <a:p>
          <a:pPr lvl="0" algn="ctr" defTabSz="1066800">
            <a:lnSpc>
              <a:spcPct val="90000"/>
            </a:lnSpc>
            <a:spcBef>
              <a:spcPct val="0"/>
            </a:spcBef>
            <a:spcAft>
              <a:spcPct val="35000"/>
            </a:spcAft>
          </a:pPr>
          <a:r>
            <a:rPr lang="it-IT" sz="2400" kern="1200" dirty="0" smtClean="0">
              <a:ln>
                <a:solidFill>
                  <a:schemeClr val="accent3">
                    <a:lumMod val="50000"/>
                  </a:schemeClr>
                </a:solidFill>
              </a:ln>
              <a:solidFill>
                <a:schemeClr val="accent3">
                  <a:lumMod val="50000"/>
                </a:schemeClr>
              </a:solidFill>
              <a:effectLst/>
            </a:rPr>
            <a:t>TCS </a:t>
          </a:r>
          <a:r>
            <a:rPr lang="it-IT" sz="2400" kern="1200" dirty="0" err="1" smtClean="0">
              <a:ln>
                <a:solidFill>
                  <a:schemeClr val="accent3">
                    <a:lumMod val="50000"/>
                  </a:schemeClr>
                </a:solidFill>
              </a:ln>
              <a:solidFill>
                <a:schemeClr val="accent3">
                  <a:lumMod val="50000"/>
                </a:schemeClr>
              </a:solidFill>
              <a:effectLst/>
            </a:rPr>
            <a:t>Exper</a:t>
          </a:r>
          <a:r>
            <a:rPr lang="it-IT" sz="2400" kern="1200" dirty="0" smtClean="0">
              <a:ln>
                <a:solidFill>
                  <a:schemeClr val="accent3">
                    <a:lumMod val="50000"/>
                  </a:schemeClr>
                </a:solidFill>
              </a:ln>
              <a:solidFill>
                <a:schemeClr val="accent3">
                  <a:lumMod val="50000"/>
                </a:schemeClr>
              </a:solidFill>
              <a:effectLst/>
            </a:rPr>
            <a:t>. </a:t>
          </a:r>
          <a:r>
            <a:rPr lang="it-IT" sz="2400" kern="1200" dirty="0" err="1" smtClean="0">
              <a:ln>
                <a:solidFill>
                  <a:schemeClr val="accent3">
                    <a:lumMod val="50000"/>
                  </a:schemeClr>
                </a:solidFill>
              </a:ln>
              <a:solidFill>
                <a:schemeClr val="accent3">
                  <a:lumMod val="50000"/>
                </a:schemeClr>
              </a:solidFill>
              <a:effectLst/>
            </a:rPr>
            <a:t>Labs</a:t>
          </a:r>
          <a:endParaRPr lang="it-IT" sz="1800" kern="1200" dirty="0">
            <a:ln>
              <a:solidFill>
                <a:schemeClr val="accent3">
                  <a:lumMod val="50000"/>
                </a:schemeClr>
              </a:solidFill>
            </a:ln>
            <a:solidFill>
              <a:schemeClr val="accent3">
                <a:lumMod val="50000"/>
              </a:schemeClr>
            </a:solidFill>
            <a:effectLst/>
          </a:endParaRPr>
        </a:p>
      </dsp:txBody>
      <dsp:txXfrm>
        <a:off x="6840817" y="4423004"/>
        <a:ext cx="888791" cy="762977"/>
      </dsp:txXfrm>
    </dsp:sp>
    <dsp:sp modelId="{C1F62EF1-DB2F-9C45-B077-7852B0BD6139}">
      <dsp:nvSpPr>
        <dsp:cNvPr id="0" name=""/>
        <dsp:cNvSpPr/>
      </dsp:nvSpPr>
      <dsp:spPr>
        <a:xfrm>
          <a:off x="7765472" y="4736791"/>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1049214-F98D-2347-BC7A-085AD72B6089}">
      <dsp:nvSpPr>
        <dsp:cNvPr id="0" name=""/>
        <dsp:cNvSpPr/>
      </dsp:nvSpPr>
      <dsp:spPr>
        <a:xfrm>
          <a:off x="7748303" y="3646546"/>
          <a:ext cx="1287619" cy="110534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 modelId="{744A8E00-E63F-4B4D-A2EB-563E4D1A8864}">
      <dsp:nvSpPr>
        <dsp:cNvPr id="0" name=""/>
        <dsp:cNvSpPr/>
      </dsp:nvSpPr>
      <dsp:spPr>
        <a:xfrm>
          <a:off x="8004020" y="4614873"/>
          <a:ext cx="149996" cy="129469"/>
        </a:xfrm>
        <a:prstGeom prst="hexagon">
          <a:avLst>
            <a:gd name="adj" fmla="val 25000"/>
            <a:gd name="vf" fmla="val 115470"/>
          </a:avLst>
        </a:prstGeom>
        <a:solidFill>
          <a:schemeClr val="accent3">
            <a:lumMod val="50000"/>
          </a:schemeClr>
        </a:solidFill>
        <a:ln>
          <a:solidFill>
            <a:schemeClr val="accent3">
              <a:lumMod val="50000"/>
            </a:schemeClr>
          </a:solidFill>
        </a:ln>
        <a:effectLst>
          <a:outerShdw blurRad="50800" dist="381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D1B74D-DA75-45C6-B5B6-67D107AC0B6D}" type="datetimeFigureOut">
              <a:rPr lang="en-US" smtClean="0"/>
              <a:t>6/11/2015</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D551A1-93C0-45C6-A542-8D6D2A801374}" type="slidenum">
              <a:rPr lang="en-US" smtClean="0"/>
              <a:t>‹N›</a:t>
            </a:fld>
            <a:endParaRPr lang="en-US"/>
          </a:p>
        </p:txBody>
      </p:sp>
    </p:spTree>
    <p:extLst>
      <p:ext uri="{BB962C8B-B14F-4D97-AF65-F5344CB8AC3E}">
        <p14:creationId xmlns:p14="http://schemas.microsoft.com/office/powerpoint/2010/main" val="187152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0D551A1-93C0-45C6-A542-8D6D2A801374}" type="slidenum">
              <a:rPr lang="en-US" smtClean="0"/>
              <a:t>2</a:t>
            </a:fld>
            <a:endParaRPr lang="en-US"/>
          </a:p>
        </p:txBody>
      </p:sp>
    </p:spTree>
    <p:extLst>
      <p:ext uri="{BB962C8B-B14F-4D97-AF65-F5344CB8AC3E}">
        <p14:creationId xmlns:p14="http://schemas.microsoft.com/office/powerpoint/2010/main" val="308479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CC463AB-CAFB-43C9-951C-40B791F0873E}" type="slidenum">
              <a:rPr lang="it-IT" altLang="it-IT" smtClean="0"/>
              <a:pPr eaLnBrk="1" hangingPunct="1"/>
              <a:t>21</a:t>
            </a:fld>
            <a:endParaRPr lang="it-IT" altLang="it-IT"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it-IT"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13D8638-228F-4771-877B-9D9ED6E90E7A}" type="slidenum">
              <a:rPr lang="it-IT" altLang="it-IT" smtClean="0"/>
              <a:pPr eaLnBrk="1" hangingPunct="1"/>
              <a:t>22</a:t>
            </a:fld>
            <a:endParaRPr lang="it-IT" altLang="it-IT"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4114800"/>
          </a:xfrm>
          <a:noFill/>
        </p:spPr>
        <p:txBody>
          <a:bodyPr/>
          <a:lstStyle/>
          <a:p>
            <a:endParaRPr lang="it-IT" alt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EE051B3-2A12-4A3B-B53C-3CB6FB35F440}" type="slidenum">
              <a:rPr lang="it-IT" altLang="it-IT" smtClean="0"/>
              <a:pPr eaLnBrk="1" hangingPunct="1"/>
              <a:t>23</a:t>
            </a:fld>
            <a:endParaRPr lang="it-IT" altLang="it-IT"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it-IT" alt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772FE88-3709-4870-ABC9-3DA433B2309D}" type="slidenum">
              <a:rPr lang="it-IT" altLang="it-IT" smtClean="0"/>
              <a:pPr eaLnBrk="1" hangingPunct="1"/>
              <a:t>24</a:t>
            </a:fld>
            <a:endParaRPr lang="it-IT" altLang="it-IT"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DE0E2366-82EB-4727-88E6-C7F6CC373B58}" type="slidenum">
              <a:rPr lang="it-IT" altLang="it-IT">
                <a:latin typeface="Arial" charset="0"/>
                <a:cs typeface="Arial" charset="0"/>
              </a:rPr>
              <a:pPr>
                <a:spcBef>
                  <a:spcPct val="0"/>
                </a:spcBef>
              </a:pPr>
              <a:t>25</a:t>
            </a:fld>
            <a:endParaRPr lang="it-IT" altLang="it-IT">
              <a:latin typeface="Arial" charset="0"/>
              <a:cs typeface="Arial"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EFA0A8AA-C543-4896-8E38-6074FB4C8EDB}" type="slidenum">
              <a:rPr lang="it-IT" altLang="it-IT">
                <a:latin typeface="Arial" charset="0"/>
                <a:cs typeface="Arial" charset="0"/>
              </a:rPr>
              <a:pPr>
                <a:spcBef>
                  <a:spcPct val="0"/>
                </a:spcBef>
              </a:pPr>
              <a:t>26</a:t>
            </a:fld>
            <a:endParaRPr lang="it-IT" altLang="it-IT">
              <a:latin typeface="Arial" charset="0"/>
              <a:cs typeface="Arial" charset="0"/>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104F182-B11B-437F-B54B-0E31856A45D9}" type="slidenum">
              <a:rPr lang="it-IT" altLang="it-IT" smtClean="0"/>
              <a:pPr eaLnBrk="1" hangingPunct="1"/>
              <a:t>27</a:t>
            </a:fld>
            <a:endParaRPr lang="it-IT" altLang="it-IT"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baseline="0" dirty="0" smtClean="0"/>
          </a:p>
        </p:txBody>
      </p:sp>
      <p:sp>
        <p:nvSpPr>
          <p:cNvPr id="4" name="Slide Number Placeholder 3"/>
          <p:cNvSpPr>
            <a:spLocks noGrp="1"/>
          </p:cNvSpPr>
          <p:nvPr>
            <p:ph type="sldNum" sz="quarter" idx="10"/>
          </p:nvPr>
        </p:nvSpPr>
        <p:spPr/>
        <p:txBody>
          <a:bodyPr/>
          <a:lstStyle/>
          <a:p>
            <a:fld id="{84774AE2-BD60-CA4A-B468-FA34FFB60EC4}"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8046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SOLID EARTH, SPECIFYING</a:t>
            </a:r>
            <a:r>
              <a:rPr lang="en-US" baseline="0" dirty="0" smtClean="0"/>
              <a:t> THAT:</a:t>
            </a:r>
          </a:p>
          <a:p>
            <a:r>
              <a:rPr lang="en-US" baseline="0" dirty="0" smtClean="0"/>
              <a:t>								</a:t>
            </a:r>
          </a:p>
          <a:p>
            <a:pPr marL="171450" indent="-171450">
              <a:buFontTx/>
              <a:buChar char="-"/>
            </a:pPr>
            <a:r>
              <a:rPr lang="en-US" baseline="0" dirty="0" smtClean="0"/>
              <a:t>WE STUDY THE WHOLE SOLID COMPONENT OF OUR PLANET (FROM THE INNER CORE TO THE SURFACE)</a:t>
            </a:r>
          </a:p>
          <a:p>
            <a:pPr marL="171450" indent="-171450">
              <a:buFontTx/>
              <a:buChar char="-"/>
            </a:pPr>
            <a:r>
              <a:rPr lang="en-US" baseline="0" dirty="0" smtClean="0"/>
              <a:t>WE STUDY PROCESSESS EVOLVING IN VERY DIFFERENT TIME SCALES (from </a:t>
            </a:r>
            <a:r>
              <a:rPr lang="en-US" baseline="0" dirty="0" smtClean="0">
                <a:latin typeface="Symbol" charset="2"/>
                <a:cs typeface="Symbol" charset="2"/>
              </a:rPr>
              <a:t>micro-</a:t>
            </a:r>
            <a:r>
              <a:rPr lang="en-US" baseline="0" dirty="0" smtClean="0"/>
              <a:t>seconds to thousands years)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WE STUDY PROCESSESS EVOLVING IN VERY DIFFERENT SPATIAL SCALES (from </a:t>
            </a:r>
            <a:r>
              <a:rPr lang="en-US" baseline="0" dirty="0" smtClean="0">
                <a:latin typeface="Symbol" charset="2"/>
                <a:cs typeface="Symbol" charset="2"/>
              </a:rPr>
              <a:t>NANOMETERS TO THOUSANDS KM</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49D78D20-F1AC-4F48-ADA8-716B82602B77}"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787864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FAF227F4-7CEF-2848-AAEB-2B35012A8581}" type="slidenum">
              <a:rPr lang="en-US" smtClean="0"/>
              <a:t>8</a:t>
            </a:fld>
            <a:endParaRPr lang="en-US"/>
          </a:p>
        </p:txBody>
      </p:sp>
    </p:spTree>
    <p:extLst>
      <p:ext uri="{BB962C8B-B14F-4D97-AF65-F5344CB8AC3E}">
        <p14:creationId xmlns:p14="http://schemas.microsoft.com/office/powerpoint/2010/main" val="3415658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02C514C-49D8-4976-AF8C-A724D9E20FA6}" type="slidenum">
              <a:rPr lang="it-IT" altLang="it-IT">
                <a:latin typeface="Arial" charset="0"/>
              </a:rPr>
              <a:pPr>
                <a:spcBef>
                  <a:spcPct val="0"/>
                </a:spcBef>
              </a:pPr>
              <a:t>13</a:t>
            </a:fld>
            <a:endParaRPr lang="it-IT" altLang="it-IT">
              <a:latin typeface="Arial"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8D32538D-BBA6-466B-8265-B57556EF8A99}" type="slidenum">
              <a:rPr lang="it-IT" altLang="it-IT">
                <a:latin typeface="Arial" charset="0"/>
              </a:rPr>
              <a:pPr>
                <a:spcBef>
                  <a:spcPct val="0"/>
                </a:spcBef>
              </a:pPr>
              <a:t>14</a:t>
            </a:fld>
            <a:endParaRPr lang="it-IT" altLang="it-IT">
              <a:latin typeface="Arial"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B87BCEB3-B982-484E-B3A0-F650EAE0D720}" type="slidenum">
              <a:rPr lang="it-IT" altLang="it-IT">
                <a:latin typeface="Arial" charset="0"/>
                <a:cs typeface="Arial" charset="0"/>
              </a:rPr>
              <a:pPr>
                <a:spcBef>
                  <a:spcPct val="0"/>
                </a:spcBef>
              </a:pPr>
              <a:t>15</a:t>
            </a:fld>
            <a:endParaRPr lang="it-IT" altLang="it-IT">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293BEB3-580F-4AF2-97E3-49E95497C43A}" type="slidenum">
              <a:rPr lang="it-IT" altLang="it-IT" smtClean="0"/>
              <a:pPr eaLnBrk="1" hangingPunct="1"/>
              <a:t>16</a:t>
            </a:fld>
            <a:endParaRPr lang="it-IT" altLang="it-IT"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GB"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0" name="Triangolo rettangolo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olo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grpSp>
        <p:nvGrpSpPr>
          <p:cNvPr id="2" name="Gruppo 1"/>
          <p:cNvGrpSpPr/>
          <p:nvPr/>
        </p:nvGrpSpPr>
        <p:grpSpPr>
          <a:xfrm>
            <a:off x="-3765" y="4953000"/>
            <a:ext cx="9147765" cy="1912088"/>
            <a:chOff x="-3765" y="4832896"/>
            <a:chExt cx="9147765" cy="2032192"/>
          </a:xfrm>
        </p:grpSpPr>
        <p:sp>
          <p:nvSpPr>
            <p:cNvPr id="7" name="Figura a mano libera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igura a mano libera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igura a mano libera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ttore 1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egnaposto data 29"/>
          <p:cNvSpPr>
            <a:spLocks noGrp="1"/>
          </p:cNvSpPr>
          <p:nvPr>
            <p:ph type="dt" sz="half" idx="10"/>
          </p:nvPr>
        </p:nvSpPr>
        <p:spPr/>
        <p:txBody>
          <a:bodyPr/>
          <a:lstStyle>
            <a:lvl1pPr>
              <a:defRPr>
                <a:solidFill>
                  <a:srgbClr val="FFFFFF"/>
                </a:solidFill>
              </a:defRPr>
            </a:lvl1pPr>
            <a:extLst/>
          </a:lstStyle>
          <a:p>
            <a:r>
              <a:rPr lang="it-IT" smtClean="0"/>
              <a:t>11-12 June 2015, Bari-Italy.</a:t>
            </a:r>
            <a:endParaRPr lang="it-IT"/>
          </a:p>
        </p:txBody>
      </p:sp>
      <p:sp>
        <p:nvSpPr>
          <p:cNvPr id="19" name="Segnaposto piè di pagina 18"/>
          <p:cNvSpPr>
            <a:spLocks noGrp="1"/>
          </p:cNvSpPr>
          <p:nvPr>
            <p:ph type="ftr" sz="quarter" idx="11"/>
          </p:nvPr>
        </p:nvSpPr>
        <p:spPr/>
        <p:txBody>
          <a:bodyPr/>
          <a:lstStyle>
            <a:lvl1pPr>
              <a:defRPr>
                <a:solidFill>
                  <a:schemeClr val="accent1">
                    <a:tint val="20000"/>
                  </a:schemeClr>
                </a:solidFill>
              </a:defRPr>
            </a:lvl1pPr>
            <a:extLst/>
          </a:lstStyle>
          <a:p>
            <a:endParaRPr lang="it-IT"/>
          </a:p>
        </p:txBody>
      </p:sp>
      <p:sp>
        <p:nvSpPr>
          <p:cNvPr id="27" name="Segnaposto numero diapositiva 26"/>
          <p:cNvSpPr>
            <a:spLocks noGrp="1"/>
          </p:cNvSpPr>
          <p:nvPr>
            <p:ph type="sldNum" sz="quarter" idx="12"/>
          </p:nvPr>
        </p:nvSpPr>
        <p:spPr/>
        <p:txBody>
          <a:bodyPr/>
          <a:lstStyle>
            <a:lvl1pPr>
              <a:defRPr>
                <a:solidFill>
                  <a:srgbClr val="FFFFFF"/>
                </a:solidFill>
              </a:defRPr>
            </a:lvl1pPr>
            <a:extLst/>
          </a:lstStyle>
          <a:p>
            <a:fld id="{E7A41E1B-4F70-4964-A407-84C68BE8251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1481329"/>
            <a:ext cx="8229600" cy="4386071"/>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41"/>
            <a:ext cx="6324600" cy="5592760"/>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pPr eaLnBrk="1" latinLnBrk="0" hangingPunct="1"/>
            <a:r>
              <a:rPr lang="it-IT" smtClean="0"/>
              <a:t>11-12 June 2015, Bari-Italy.</a:t>
            </a:r>
            <a:endParaRPr lang="en-US"/>
          </a:p>
        </p:txBody>
      </p:sp>
      <p:sp>
        <p:nvSpPr>
          <p:cNvPr id="5" name="Segnaposto piè di pagina 4"/>
          <p:cNvSpPr>
            <a:spLocks noGrp="1"/>
          </p:cNvSpPr>
          <p:nvPr>
            <p:ph type="ftr" sz="quarter" idx="11"/>
          </p:nvPr>
        </p:nvSpPr>
        <p:spPr/>
        <p:txBody>
          <a:bodyPr/>
          <a:lstStyle>
            <a:extLst/>
          </a:lstStyle>
          <a:p>
            <a:endParaRPr lang="es-ES" dirty="0">
              <a:solidFill>
                <a:prstClr val="black"/>
              </a:solidFill>
            </a:endParaRPr>
          </a:p>
        </p:txBody>
      </p:sp>
      <p:sp>
        <p:nvSpPr>
          <p:cNvPr id="6" name="Segnaposto numero diapositiva 5"/>
          <p:cNvSpPr>
            <a:spLocks noGrp="1"/>
          </p:cNvSpPr>
          <p:nvPr>
            <p:ph type="sldNum" sz="quarter" idx="12"/>
          </p:nvPr>
        </p:nvSpPr>
        <p:spPr/>
        <p:txBody>
          <a:bodyPr/>
          <a:lstStyle>
            <a:extLst/>
          </a:lstStyle>
          <a:p>
            <a:fld id="{132FADFE-3B8F-471C-ABF0-DBC7717ECBBC}" type="slidenum">
              <a:rPr lang="es-ES" smtClean="0">
                <a:solidFill>
                  <a:prstClr val="white"/>
                </a:solidFill>
              </a:rPr>
              <a:pPr/>
              <a:t>‹N›</a:t>
            </a:fld>
            <a:endParaRPr lang="es-E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2" name="2 Imagen" descr="LOGO_CREAF_PERFILAT.gif"/>
          <p:cNvPicPr>
            <a:picLocks noChangeAspect="1"/>
          </p:cNvPicPr>
          <p:nvPr userDrawn="1"/>
        </p:nvPicPr>
        <p:blipFill>
          <a:blip r:embed="rId2" cstate="print"/>
          <a:srcRect/>
          <a:stretch>
            <a:fillRect/>
          </a:stretch>
        </p:blipFill>
        <p:spPr bwMode="auto">
          <a:xfrm>
            <a:off x="7667625" y="188913"/>
            <a:ext cx="1368425" cy="585787"/>
          </a:xfrm>
          <a:prstGeom prst="rect">
            <a:avLst/>
          </a:prstGeom>
          <a:noFill/>
          <a:ln w="9525">
            <a:noFill/>
            <a:miter lim="800000"/>
            <a:headEnd/>
            <a:tailEnd/>
          </a:ln>
        </p:spPr>
      </p:pic>
      <p:sp>
        <p:nvSpPr>
          <p:cNvPr id="3" name="2 Marcador de pie de página"/>
          <p:cNvSpPr>
            <a:spLocks noGrp="1"/>
          </p:cNvSpPr>
          <p:nvPr>
            <p:ph type="ftr" sz="quarter" idx="10"/>
          </p:nvPr>
        </p:nvSpPr>
        <p:spPr>
          <a:xfrm>
            <a:off x="3124200" y="6237312"/>
            <a:ext cx="2895600" cy="365125"/>
          </a:xfrm>
        </p:spPr>
        <p:txBody>
          <a:bodyPr/>
          <a:lstStyle>
            <a:lvl1pPr>
              <a:defRPr/>
            </a:lvl1pPr>
          </a:lstStyle>
          <a:p>
            <a:pPr>
              <a:defRPr/>
            </a:pPr>
            <a:endParaRPr lang="ca-ES" dirty="0">
              <a:solidFill>
                <a:prstClr val="black"/>
              </a:solidFill>
            </a:endParaRPr>
          </a:p>
        </p:txBody>
      </p:sp>
      <p:sp>
        <p:nvSpPr>
          <p:cNvPr id="5" name="4 Marcador de contenido"/>
          <p:cNvSpPr>
            <a:spLocks noGrp="1"/>
          </p:cNvSpPr>
          <p:nvPr>
            <p:ph sz="quarter" idx="11"/>
          </p:nvPr>
        </p:nvSpPr>
        <p:spPr>
          <a:xfrm>
            <a:off x="395536" y="1124744"/>
            <a:ext cx="8496944" cy="5113040"/>
          </a:xfrm>
          <a:prstGeom prst="rect">
            <a:avLst/>
          </a:prstGeo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5 Título"/>
          <p:cNvSpPr>
            <a:spLocks noGrp="1"/>
          </p:cNvSpPr>
          <p:nvPr>
            <p:ph type="title"/>
          </p:nvPr>
        </p:nvSpPr>
        <p:spPr>
          <a:xfrm>
            <a:off x="457200" y="274638"/>
            <a:ext cx="7283152" cy="562074"/>
          </a:xfrm>
          <a:prstGeom prst="rect">
            <a:avLst/>
          </a:prstGeom>
        </p:spPr>
        <p:txBody>
          <a:bodyPr/>
          <a:lstStyle>
            <a:lvl1pPr algn="l" rtl="0" fontAlgn="base">
              <a:spcBef>
                <a:spcPct val="0"/>
              </a:spcBef>
              <a:spcAft>
                <a:spcPct val="0"/>
              </a:spcAft>
              <a:defRPr lang="ca-ES" sz="3600" b="1" i="1" kern="1200" dirty="0" smtClean="0">
                <a:solidFill>
                  <a:srgbClr val="006600"/>
                </a:solidFill>
                <a:latin typeface="Georgia" pitchFamily="18" charset="0"/>
                <a:ea typeface="+mn-ea"/>
                <a:cs typeface="Times New Roman" pitchFamily="18" charset="0"/>
              </a:defRPr>
            </a:lvl1pPr>
          </a:lstStyle>
          <a:p>
            <a:r>
              <a:rPr lang="es-ES" dirty="0" smtClean="0"/>
              <a:t>Haga clic para modificar el estilo de título del patrón</a:t>
            </a:r>
            <a:endParaRPr lang="ca-ES" dirty="0"/>
          </a:p>
        </p:txBody>
      </p:sp>
      <p:pic>
        <p:nvPicPr>
          <p:cNvPr id="7" name="6 Imagen" descr="barra.jpg"/>
          <p:cNvPicPr>
            <a:picLocks noChangeAspect="1"/>
          </p:cNvPicPr>
          <p:nvPr userDrawn="1"/>
        </p:nvPicPr>
        <p:blipFill>
          <a:blip r:embed="rId3" cstate="print"/>
          <a:stretch>
            <a:fillRect/>
          </a:stretch>
        </p:blipFill>
        <p:spPr>
          <a:xfrm>
            <a:off x="0" y="6675120"/>
            <a:ext cx="9144000" cy="182880"/>
          </a:xfrm>
          <a:prstGeom prst="rect">
            <a:avLst/>
          </a:prstGeom>
        </p:spPr>
      </p:pic>
    </p:spTree>
    <p:extLst>
      <p:ext uri="{BB962C8B-B14F-4D97-AF65-F5344CB8AC3E}">
        <p14:creationId xmlns:p14="http://schemas.microsoft.com/office/powerpoint/2010/main" val="956367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re de secti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906713"/>
            <a:ext cx="7772400" cy="1500187"/>
          </a:xfrm>
        </p:spPr>
        <p:txBody>
          <a:bodyPr anchor="b"/>
          <a:lstStyle>
            <a:lvl1pPr marL="0" indent="0">
              <a:buNone/>
              <a:defRPr sz="36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err="1" smtClean="0"/>
              <a:t>Click to edit Master text styles</a:t>
            </a:r>
          </a:p>
        </p:txBody>
      </p:sp>
      <p:sp>
        <p:nvSpPr>
          <p:cNvPr id="4" name="Espace réservé de la date 3"/>
          <p:cNvSpPr>
            <a:spLocks noGrp="1"/>
          </p:cNvSpPr>
          <p:nvPr>
            <p:ph type="dt" sz="half" idx="10"/>
          </p:nvPr>
        </p:nvSpPr>
        <p:spPr/>
        <p:txBody>
          <a:bodyPr/>
          <a:lstStyle>
            <a:lvl1pPr>
              <a:defRPr/>
            </a:lvl1pPr>
          </a:lstStyle>
          <a:p>
            <a:pPr>
              <a:defRPr/>
            </a:pPr>
            <a:fld id="{0A5DA21B-A290-4152-B617-22CF94F2A912}" type="datetime2">
              <a:rPr lang="en-GB"/>
              <a:pPr>
                <a:defRPr/>
              </a:pPr>
              <a:t>Thursday, 11 June 2015</a:t>
            </a:fld>
            <a:endParaRPr lang="en-GB"/>
          </a:p>
        </p:txBody>
      </p:sp>
      <p:sp>
        <p:nvSpPr>
          <p:cNvPr id="5" name="Espace réservé du numéro de diapositive 4"/>
          <p:cNvSpPr>
            <a:spLocks noGrp="1"/>
          </p:cNvSpPr>
          <p:nvPr>
            <p:ph type="sldNum" sz="quarter" idx="11"/>
          </p:nvPr>
        </p:nvSpPr>
        <p:spPr/>
        <p:txBody>
          <a:bodyPr/>
          <a:lstStyle>
            <a:lvl1pPr>
              <a:defRPr/>
            </a:lvl1pPr>
          </a:lstStyle>
          <a:p>
            <a:pPr>
              <a:defRPr/>
            </a:pPr>
            <a:r>
              <a:rPr lang="fr-FR"/>
              <a:t> &gt;</a:t>
            </a:r>
            <a:r>
              <a:rPr lang="fr-FR">
                <a:solidFill>
                  <a:schemeClr val="tx1"/>
                </a:solidFill>
              </a:rPr>
              <a:t> </a:t>
            </a:r>
            <a:fld id="{8020A352-4699-45FD-AD9A-35B01CDF495A}" type="slidenum">
              <a:rPr lang="fr-FR" b="0">
                <a:solidFill>
                  <a:schemeClr val="tx1"/>
                </a:solidFill>
              </a:rPr>
              <a:pPr>
                <a:defRPr/>
              </a:pPr>
              <a:t>‹N›</a:t>
            </a:fld>
            <a:endParaRPr lang="fr-FR">
              <a:solidFill>
                <a:schemeClr val="tx1"/>
              </a:solidFill>
            </a:endParaRPr>
          </a:p>
        </p:txBody>
      </p:sp>
    </p:spTree>
    <p:extLst>
      <p:ext uri="{BB962C8B-B14F-4D97-AF65-F5344CB8AC3E}">
        <p14:creationId xmlns:p14="http://schemas.microsoft.com/office/powerpoint/2010/main" val="720101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fld id="{143CAF52-4B50-EB4B-8BB5-99EBC60E2688}" type="datetime1">
              <a:rPr lang="it-IT"/>
              <a:pPr/>
              <a:t>11/06/2015</a:t>
            </a:fld>
            <a:endParaRPr lang="it-IT"/>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31080F7-A4C8-B640-9607-7A73266DD957}" type="slidenum">
              <a:rPr lang="it-IT"/>
              <a:pPr/>
              <a:t>‹N›</a:t>
            </a:fld>
            <a:endParaRPr lang="it-IT"/>
          </a:p>
        </p:txBody>
      </p:sp>
      <p:sp>
        <p:nvSpPr>
          <p:cNvPr id="7" name="TextBox 6"/>
          <p:cNvSpPr txBox="1"/>
          <p:nvPr userDrawn="1"/>
        </p:nvSpPr>
        <p:spPr>
          <a:xfrm>
            <a:off x="527178" y="617055"/>
            <a:ext cx="184666" cy="369332"/>
          </a:xfrm>
          <a:prstGeom prst="rect">
            <a:avLst/>
          </a:prstGeom>
          <a:noFill/>
        </p:spPr>
        <p:txBody>
          <a:bodyPr wrap="none" rtlCol="0">
            <a:spAutoFit/>
          </a:bodyPr>
          <a:lstStyle/>
          <a:p>
            <a:pPr defTabSz="457200" fontAlgn="base">
              <a:spcBef>
                <a:spcPct val="0"/>
              </a:spcBef>
              <a:spcAft>
                <a:spcPct val="0"/>
              </a:spcAft>
            </a:pPr>
            <a:endParaRPr lang="en-US" dirty="0">
              <a:solidFill>
                <a:prstClr val="black"/>
              </a:solidFill>
              <a:latin typeface="Arial" charset="0"/>
              <a:ea typeface="ＭＳ Ｐゴシック" charset="0"/>
            </a:endParaRPr>
          </a:p>
        </p:txBody>
      </p:sp>
    </p:spTree>
    <p:extLst>
      <p:ext uri="{BB962C8B-B14F-4D97-AF65-F5344CB8AC3E}">
        <p14:creationId xmlns:p14="http://schemas.microsoft.com/office/powerpoint/2010/main" val="4126194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fld id="{D56E142A-DA36-2948-B896-4495D4A1D534}" type="datetime1">
              <a:rPr lang="it-IT"/>
              <a:pPr/>
              <a:t>11/06/2015</a:t>
            </a:fld>
            <a:endParaRPr lang="it-IT"/>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2C8324-2EAB-6241-ACE9-FBB6E09F8606}" type="slidenum">
              <a:rPr lang="it-IT"/>
              <a:pPr/>
              <a:t>‹N›</a:t>
            </a:fld>
            <a:endParaRPr lang="it-IT"/>
          </a:p>
        </p:txBody>
      </p:sp>
    </p:spTree>
    <p:extLst>
      <p:ext uri="{BB962C8B-B14F-4D97-AF65-F5344CB8AC3E}">
        <p14:creationId xmlns:p14="http://schemas.microsoft.com/office/powerpoint/2010/main" val="1404217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lvl1pPr>
              <a:defRPr/>
            </a:lvl1pPr>
          </a:lstStyle>
          <a:p>
            <a:fld id="{13283889-F48E-AC48-BE25-D4626296FC9A}" type="datetime1">
              <a:rPr lang="it-IT"/>
              <a:pPr/>
              <a:t>11/06/2015</a:t>
            </a:fld>
            <a:endParaRPr lang="it-IT"/>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CAEF33F-BDAE-494D-B3D8-D5CDE846B8A1}" type="slidenum">
              <a:rPr lang="it-IT"/>
              <a:pPr/>
              <a:t>‹N›</a:t>
            </a:fld>
            <a:endParaRPr lang="it-IT"/>
          </a:p>
        </p:txBody>
      </p:sp>
    </p:spTree>
    <p:extLst>
      <p:ext uri="{BB962C8B-B14F-4D97-AF65-F5344CB8AC3E}">
        <p14:creationId xmlns:p14="http://schemas.microsoft.com/office/powerpoint/2010/main" val="2075893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Date Placeholder 4"/>
          <p:cNvSpPr>
            <a:spLocks noGrp="1"/>
          </p:cNvSpPr>
          <p:nvPr>
            <p:ph type="dt" sz="half" idx="10"/>
          </p:nvPr>
        </p:nvSpPr>
        <p:spPr/>
        <p:txBody>
          <a:bodyPr/>
          <a:lstStyle>
            <a:lvl1pPr>
              <a:defRPr/>
            </a:lvl1pPr>
          </a:lstStyle>
          <a:p>
            <a:fld id="{C5CD4332-193F-8D4E-AC12-C30BCD2B1F06}" type="datetime1">
              <a:rPr lang="it-IT"/>
              <a:pPr/>
              <a:t>11/06/2015</a:t>
            </a:fld>
            <a:endParaRPr lang="it-IT"/>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B78D95E-271F-114E-9372-733BB20057F4}" type="slidenum">
              <a:rPr lang="it-IT"/>
              <a:pPr/>
              <a:t>‹N›</a:t>
            </a:fld>
            <a:endParaRPr lang="it-IT"/>
          </a:p>
        </p:txBody>
      </p:sp>
    </p:spTree>
    <p:extLst>
      <p:ext uri="{BB962C8B-B14F-4D97-AF65-F5344CB8AC3E}">
        <p14:creationId xmlns:p14="http://schemas.microsoft.com/office/powerpoint/2010/main" val="985475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Date Placeholder 6"/>
          <p:cNvSpPr>
            <a:spLocks noGrp="1"/>
          </p:cNvSpPr>
          <p:nvPr>
            <p:ph type="dt" sz="half" idx="10"/>
          </p:nvPr>
        </p:nvSpPr>
        <p:spPr/>
        <p:txBody>
          <a:bodyPr/>
          <a:lstStyle>
            <a:lvl1pPr>
              <a:defRPr/>
            </a:lvl1pPr>
          </a:lstStyle>
          <a:p>
            <a:fld id="{F83605A7-C674-0247-9C45-15F7A31B151B}" type="datetime1">
              <a:rPr lang="it-IT"/>
              <a:pPr/>
              <a:t>11/06/2015</a:t>
            </a:fld>
            <a:endParaRPr lang="it-IT"/>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B84B2EA-DCB5-7344-A3A9-D60E4A0F40ED}" type="slidenum">
              <a:rPr lang="it-IT"/>
              <a:pPr/>
              <a:t>‹N›</a:t>
            </a:fld>
            <a:endParaRPr lang="it-IT"/>
          </a:p>
        </p:txBody>
      </p:sp>
    </p:spTree>
    <p:extLst>
      <p:ext uri="{BB962C8B-B14F-4D97-AF65-F5344CB8AC3E}">
        <p14:creationId xmlns:p14="http://schemas.microsoft.com/office/powerpoint/2010/main" val="3515795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fld id="{BB0E4ADE-9852-6A48-8AA8-DB6F2103C222}" type="datetime1">
              <a:rPr lang="it-IT"/>
              <a:pPr/>
              <a:t>11/06/2015</a:t>
            </a:fld>
            <a:endParaRPr lang="it-IT"/>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F8440E-022F-E041-84D1-1BDB1873A699}" type="slidenum">
              <a:rPr lang="it-IT"/>
              <a:pPr/>
              <a:t>‹N›</a:t>
            </a:fld>
            <a:endParaRPr lang="it-IT"/>
          </a:p>
        </p:txBody>
      </p:sp>
    </p:spTree>
    <p:extLst>
      <p:ext uri="{BB962C8B-B14F-4D97-AF65-F5344CB8AC3E}">
        <p14:creationId xmlns:p14="http://schemas.microsoft.com/office/powerpoint/2010/main" val="121295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‹N›</a:t>
            </a:fld>
            <a:endParaRPr lang="it-IT"/>
          </a:p>
        </p:txBody>
      </p:sp>
      <p:sp>
        <p:nvSpPr>
          <p:cNvPr id="7" name="Titolo 6"/>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30F6B91-7D6B-3F41-BEEC-185B78EC5B61}" type="datetime1">
              <a:rPr lang="it-IT"/>
              <a:pPr/>
              <a:t>11/06/2015</a:t>
            </a:fld>
            <a:endParaRPr lang="it-IT"/>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31116D2-1AA8-0C4F-A2B0-06E251AFED41}" type="slidenum">
              <a:rPr lang="it-IT"/>
              <a:pPr/>
              <a:t>‹N›</a:t>
            </a:fld>
            <a:endParaRPr lang="it-IT"/>
          </a:p>
        </p:txBody>
      </p:sp>
    </p:spTree>
    <p:extLst>
      <p:ext uri="{BB962C8B-B14F-4D97-AF65-F5344CB8AC3E}">
        <p14:creationId xmlns:p14="http://schemas.microsoft.com/office/powerpoint/2010/main" val="270826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fld id="{E707044F-B944-A945-9DB4-62E38FACBBE0}" type="datetime1">
              <a:rPr lang="it-IT"/>
              <a:pPr/>
              <a:t>11/06/2015</a:t>
            </a:fld>
            <a:endParaRPr lang="it-IT"/>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0586CF9-3073-9840-93E5-435E6EC89C08}" type="slidenum">
              <a:rPr lang="it-IT"/>
              <a:pPr/>
              <a:t>‹N›</a:t>
            </a:fld>
            <a:endParaRPr lang="it-IT"/>
          </a:p>
        </p:txBody>
      </p:sp>
    </p:spTree>
    <p:extLst>
      <p:ext uri="{BB962C8B-B14F-4D97-AF65-F5344CB8AC3E}">
        <p14:creationId xmlns:p14="http://schemas.microsoft.com/office/powerpoint/2010/main" val="848894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lvl1pPr>
              <a:defRPr/>
            </a:lvl1pPr>
          </a:lstStyle>
          <a:p>
            <a:fld id="{87F62486-6DF2-7943-9EA7-E6072D8949F5}" type="datetime1">
              <a:rPr lang="it-IT"/>
              <a:pPr/>
              <a:t>11/06/2015</a:t>
            </a:fld>
            <a:endParaRPr lang="it-IT"/>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95EB185-5B2A-D744-A656-355C286824FD}" type="slidenum">
              <a:rPr lang="it-IT"/>
              <a:pPr/>
              <a:t>‹N›</a:t>
            </a:fld>
            <a:endParaRPr lang="it-IT"/>
          </a:p>
        </p:txBody>
      </p:sp>
    </p:spTree>
    <p:extLst>
      <p:ext uri="{BB962C8B-B14F-4D97-AF65-F5344CB8AC3E}">
        <p14:creationId xmlns:p14="http://schemas.microsoft.com/office/powerpoint/2010/main" val="1773851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fld id="{D982CAA3-0D54-5C44-863F-98EE39D95DA6}" type="datetime1">
              <a:rPr lang="it-IT"/>
              <a:pPr/>
              <a:t>11/06/2015</a:t>
            </a:fld>
            <a:endParaRPr lang="it-IT"/>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D0E176-E789-C34A-A826-7B6538F21C7B}" type="slidenum">
              <a:rPr lang="it-IT"/>
              <a:pPr/>
              <a:t>‹N›</a:t>
            </a:fld>
            <a:endParaRPr lang="it-IT"/>
          </a:p>
        </p:txBody>
      </p:sp>
    </p:spTree>
    <p:extLst>
      <p:ext uri="{BB962C8B-B14F-4D97-AF65-F5344CB8AC3E}">
        <p14:creationId xmlns:p14="http://schemas.microsoft.com/office/powerpoint/2010/main" val="1485882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lvl1pPr>
              <a:defRPr/>
            </a:lvl1pPr>
          </a:lstStyle>
          <a:p>
            <a:fld id="{6D49A39C-0C5D-8048-BD67-9098BB1E2FC4}" type="datetime1">
              <a:rPr lang="it-IT"/>
              <a:pPr/>
              <a:t>11/06/2015</a:t>
            </a:fld>
            <a:endParaRPr lang="it-IT"/>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985DC1-A632-C848-8F6E-02461BF03193}" type="slidenum">
              <a:rPr lang="it-IT"/>
              <a:pPr/>
              <a:t>‹N›</a:t>
            </a:fld>
            <a:endParaRPr lang="it-IT"/>
          </a:p>
        </p:txBody>
      </p:sp>
    </p:spTree>
    <p:extLst>
      <p:ext uri="{BB962C8B-B14F-4D97-AF65-F5344CB8AC3E}">
        <p14:creationId xmlns:p14="http://schemas.microsoft.com/office/powerpoint/2010/main" val="25050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‹N›</a:t>
            </a:fld>
            <a:endParaRPr lang="it-IT"/>
          </a:p>
        </p:txBody>
      </p:sp>
      <p:sp>
        <p:nvSpPr>
          <p:cNvPr id="7" name="Gallone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Gallone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r>
              <a:rPr lang="it-IT" smtClean="0"/>
              <a:t>11-12 June 2015, Bari-Italy.</a:t>
            </a:r>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E7A41E1B-4F70-4964-A407-84C68BE8251C}" type="slidenum">
              <a:rPr lang="it-IT" smtClean="0"/>
              <a:t>‹N›</a:t>
            </a:fld>
            <a:endParaRPr lang="it-IT"/>
          </a:p>
        </p:txBody>
      </p:sp>
      <p:sp>
        <p:nvSpPr>
          <p:cNvPr id="8" name="Titolo 7"/>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r>
              <a:rPr lang="it-IT" smtClean="0"/>
              <a:t>11-12 June 2015, Bari-Italy.</a:t>
            </a:r>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E7A41E1B-4F70-4964-A407-84C68BE8251C}" type="slidenum">
              <a:rPr lang="it-IT" smtClean="0"/>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extLst/>
          </a:lstStyle>
          <a:p>
            <a:r>
              <a:rPr lang="it-IT" smtClean="0"/>
              <a:t>11-12 June 2015, Bari-Italy.</a:t>
            </a:r>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E7A41E1B-4F70-4964-A407-84C68BE8251C}" type="slidenum">
              <a:rPr lang="it-IT" smtClean="0"/>
              <a:t>‹N›</a:t>
            </a:fld>
            <a:endParaRPr lang="it-IT"/>
          </a:p>
        </p:txBody>
      </p:sp>
      <p:sp>
        <p:nvSpPr>
          <p:cNvPr id="6" name="Titolo 5"/>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extLst/>
          </a:lstStyle>
          <a:p>
            <a:r>
              <a:rPr lang="it-IT" smtClean="0"/>
              <a:t>11-12 June 2015, Bari-Italy.</a:t>
            </a:r>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a:xfrm>
            <a:off x="6727032" y="6407944"/>
            <a:ext cx="1920240" cy="365760"/>
          </a:xfrm>
        </p:spPr>
        <p:txBody>
          <a:bodyPr/>
          <a:lstStyle>
            <a:extLst/>
          </a:lstStyle>
          <a:p>
            <a:r>
              <a:rPr lang="it-IT" smtClean="0"/>
              <a:t>11-12 June 2015, Bari-Italy.</a:t>
            </a:r>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E7A41E1B-4F70-4964-A407-84C68BE8251C}" type="slidenum">
              <a:rPr lang="it-IT" smtClean="0"/>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it-IT" smtClean="0"/>
              <a:t>Fare clic sull'icona per inserire un'immagine</a:t>
            </a:r>
            <a:endParaRPr kumimoji="0" lang="en-US" dirty="0"/>
          </a:p>
        </p:txBody>
      </p:sp>
      <p:sp>
        <p:nvSpPr>
          <p:cNvPr id="5" name="Segnaposto data 4"/>
          <p:cNvSpPr>
            <a:spLocks noGrp="1"/>
          </p:cNvSpPr>
          <p:nvPr>
            <p:ph type="dt" sz="half" idx="10"/>
          </p:nvPr>
        </p:nvSpPr>
        <p:spPr/>
        <p:txBody>
          <a:bodyPr/>
          <a:lstStyle>
            <a:lvl1pPr>
              <a:defRPr>
                <a:solidFill>
                  <a:schemeClr val="tx1"/>
                </a:solidFill>
              </a:defRPr>
            </a:lvl1pPr>
            <a:extLst/>
          </a:lstStyle>
          <a:p>
            <a:r>
              <a:rPr lang="it-IT" smtClean="0"/>
              <a:t>11-12 June 2015, Bari-Italy.</a:t>
            </a:r>
            <a:endParaRPr lang="it-IT"/>
          </a:p>
        </p:txBody>
      </p:sp>
      <p:sp>
        <p:nvSpPr>
          <p:cNvPr id="6" name="Segnaposto piè di pagina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it-IT"/>
          </a:p>
        </p:txBody>
      </p:sp>
      <p:sp>
        <p:nvSpPr>
          <p:cNvPr id="7" name="Segnaposto numero diapositiva 6"/>
          <p:cNvSpPr>
            <a:spLocks noGrp="1"/>
          </p:cNvSpPr>
          <p:nvPr>
            <p:ph type="sldNum" sz="quarter" idx="12"/>
          </p:nvPr>
        </p:nvSpPr>
        <p:spPr/>
        <p:txBody>
          <a:bodyPr/>
          <a:lstStyle>
            <a:lvl1pPr>
              <a:defRPr>
                <a:solidFill>
                  <a:schemeClr val="tx1"/>
                </a:solidFill>
              </a:defRPr>
            </a:lvl1pPr>
            <a:extLst/>
          </a:lstStyle>
          <a:p>
            <a:fld id="{E7A41E1B-4F70-4964-A407-84C68BE8251C}" type="slidenum">
              <a:rPr lang="it-IT" smtClean="0"/>
              <a:t>‹N›</a:t>
            </a:fld>
            <a:endParaRPr lang="it-IT"/>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it-IT" smtClean="0"/>
              <a:t>Fare clic per modificare lo stile del titolo</a:t>
            </a:r>
            <a:endParaRPr kumimoji="0" lang="en-US"/>
          </a:p>
        </p:txBody>
      </p:sp>
      <p:sp>
        <p:nvSpPr>
          <p:cNvPr id="8" name="Figura a mano libera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igura a mano libera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olo rettangolo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ttore 1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Gallone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Gallone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igura a mano libera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igura a mano libera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olo rettangolo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it-IT" smtClean="0"/>
              <a:t>11-12 June 2015, Bari-Italy.</a:t>
            </a:r>
            <a:endParaRPr lang="it-IT"/>
          </a:p>
        </p:txBody>
      </p:sp>
      <p:sp>
        <p:nvSpPr>
          <p:cNvPr id="22" name="Segnaposto piè di pagina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it-IT"/>
          </a:p>
        </p:txBody>
      </p:sp>
      <p:sp>
        <p:nvSpPr>
          <p:cNvPr id="18" name="Segnaposto numero diapositiva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7A41E1B-4F70-4964-A407-84C68BE8251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 id="2147483709" r:id="rId13"/>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smtClean="0"/>
              <a:t>Click to edit Master title style</a:t>
            </a:r>
            <a:endParaRPr lang="it-IT"/>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dirty="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E0D7E88D-95F9-EC47-A8D0-652B2E493EFD}" type="datetime1">
              <a:rPr lang="it-IT" smtClean="0">
                <a:ea typeface="ＭＳ Ｐゴシック" charset="0"/>
              </a:rPr>
              <a:pPr defTabSz="457200" fontAlgn="base">
                <a:spcBef>
                  <a:spcPct val="0"/>
                </a:spcBef>
                <a:spcAft>
                  <a:spcPct val="0"/>
                </a:spcAft>
              </a:pPr>
              <a:t>11/06/2015</a:t>
            </a:fld>
            <a:endParaRPr lang="it-IT" smtClean="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fontAlgn="base">
              <a:spcBef>
                <a:spcPct val="0"/>
              </a:spcBef>
              <a:spcAft>
                <a:spcPct val="0"/>
              </a:spcAft>
            </a:pPr>
            <a:endParaRPr lang="en-US" smtClean="0">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CBB29311-87C1-5548-9AE3-CD7F7D8A0CFF}" type="slidenum">
              <a:rPr lang="it-IT" smtClean="0">
                <a:ea typeface="ＭＳ Ｐゴシック" charset="0"/>
              </a:rPr>
              <a:pPr defTabSz="457200" fontAlgn="base">
                <a:spcBef>
                  <a:spcPct val="0"/>
                </a:spcBef>
                <a:spcAft>
                  <a:spcPct val="0"/>
                </a:spcAft>
              </a:pPr>
              <a:t>‹N›</a:t>
            </a:fld>
            <a:endParaRPr lang="it-IT" smtClean="0">
              <a:ea typeface="ＭＳ Ｐゴシック" charset="0"/>
            </a:endParaRPr>
          </a:p>
        </p:txBody>
      </p:sp>
    </p:spTree>
    <p:extLst>
      <p:ext uri="{BB962C8B-B14F-4D97-AF65-F5344CB8AC3E}">
        <p14:creationId xmlns:p14="http://schemas.microsoft.com/office/powerpoint/2010/main" val="369942094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jpeg"/><Relationship Id="rId5" Type="http://schemas.openxmlformats.org/officeDocument/2006/relationships/image" Target="../media/image63.jpe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7.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6.jpeg"/><Relationship Id="rId5" Type="http://schemas.openxmlformats.org/officeDocument/2006/relationships/diagramQuickStyle" Target="../diagrams/quickStyle1.xml"/><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6941" y="908721"/>
            <a:ext cx="8892480" cy="1152128"/>
          </a:xfrm>
        </p:spPr>
        <p:txBody>
          <a:bodyPr>
            <a:normAutofit/>
          </a:bodyPr>
          <a:lstStyle/>
          <a:p>
            <a:r>
              <a:rPr lang="en-US" sz="3200" dirty="0">
                <a:effectLst/>
              </a:rPr>
              <a:t>Towards a sustainability process for</a:t>
            </a:r>
            <a:r>
              <a:rPr lang="it-IT" sz="3200" dirty="0">
                <a:effectLst/>
              </a:rPr>
              <a:t/>
            </a:r>
            <a:br>
              <a:rPr lang="it-IT" sz="3200" dirty="0">
                <a:effectLst/>
              </a:rPr>
            </a:br>
            <a:r>
              <a:rPr lang="en-US" sz="3200" dirty="0">
                <a:effectLst/>
              </a:rPr>
              <a:t>GEOSS Essential Variables</a:t>
            </a:r>
            <a:endParaRPr lang="it-IT" sz="3200" dirty="0">
              <a:effectLst/>
            </a:endParaRPr>
          </a:p>
        </p:txBody>
      </p:sp>
      <p:sp>
        <p:nvSpPr>
          <p:cNvPr id="3" name="2 Subtítulo"/>
          <p:cNvSpPr>
            <a:spLocks noGrp="1"/>
          </p:cNvSpPr>
          <p:nvPr>
            <p:ph type="subTitle" idx="1"/>
          </p:nvPr>
        </p:nvSpPr>
        <p:spPr>
          <a:xfrm>
            <a:off x="1042449" y="2060848"/>
            <a:ext cx="7772400" cy="432048"/>
          </a:xfrm>
        </p:spPr>
        <p:txBody>
          <a:bodyPr>
            <a:normAutofit/>
          </a:bodyPr>
          <a:lstStyle/>
          <a:p>
            <a:r>
              <a:rPr lang="en-GB" sz="1800" i="1" dirty="0" smtClean="0"/>
              <a:t>11-12 June 2015, Bari-Italy</a:t>
            </a:r>
            <a:endParaRPr lang="en-GB" sz="1800" i="1" noProof="0" dirty="0" smtClean="0"/>
          </a:p>
        </p:txBody>
      </p:sp>
      <p:sp>
        <p:nvSpPr>
          <p:cNvPr id="7" name="Rectangle 2"/>
          <p:cNvSpPr txBox="1">
            <a:spLocks noChangeArrowheads="1"/>
          </p:cNvSpPr>
          <p:nvPr/>
        </p:nvSpPr>
        <p:spPr>
          <a:xfrm>
            <a:off x="251520" y="4005064"/>
            <a:ext cx="3276600" cy="914400"/>
          </a:xfrm>
          <a:prstGeom prst="rect">
            <a:avLst/>
          </a:prstGeom>
        </p:spPr>
        <p:txBody>
          <a:bodyPr/>
          <a:lstStyle>
            <a:lvl1pPr eaLnBrk="1" hangingPunct="1">
              <a:spcBef>
                <a:spcPct val="50000"/>
              </a:spcBef>
              <a:defRPr lang="en-US" sz="1200" b="1" i="0">
                <a:solidFill>
                  <a:srgbClr val="0061A7"/>
                </a:solidFill>
                <a:effectLst>
                  <a:outerShdw blurRad="38100" dist="38100" dir="2700000" algn="tl">
                    <a:srgbClr val="C0C0C0"/>
                  </a:outerShdw>
                </a:effectLst>
              </a:defRPr>
            </a:lvl1pPr>
          </a:lstStyle>
          <a:p>
            <a:pPr>
              <a:defRPr/>
            </a:pPr>
            <a:r>
              <a:rPr dirty="0" smtClean="0"/>
              <a:t>Coordinating an Observation Network of Networks </a:t>
            </a:r>
            <a:r>
              <a:rPr dirty="0" err="1" smtClean="0"/>
              <a:t>EnCompassing</a:t>
            </a:r>
            <a:r>
              <a:rPr dirty="0" smtClean="0"/>
              <a:t> </a:t>
            </a:r>
            <a:r>
              <a:rPr dirty="0" err="1" smtClean="0"/>
              <a:t>saTellite</a:t>
            </a:r>
            <a:r>
              <a:rPr dirty="0" smtClean="0"/>
              <a:t> and IN-situ to fill the Gaps in European Observations</a:t>
            </a:r>
            <a:endParaRP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674" y="113528"/>
            <a:ext cx="14001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magine 17"/>
          <p:cNvPicPr/>
          <p:nvPr/>
        </p:nvPicPr>
        <p:blipFill>
          <a:blip r:embed="rId3" cstate="print">
            <a:extLst>
              <a:ext uri="{28A0092B-C50C-407E-A947-70E740481C1C}">
                <a14:useLocalDpi xmlns:a14="http://schemas.microsoft.com/office/drawing/2010/main" val="0"/>
              </a:ext>
            </a:extLst>
          </a:blip>
          <a:stretch>
            <a:fillRect/>
          </a:stretch>
        </p:blipFill>
        <p:spPr>
          <a:xfrm>
            <a:off x="251520" y="149088"/>
            <a:ext cx="1007745" cy="669290"/>
          </a:xfrm>
          <a:prstGeom prst="rect">
            <a:avLst/>
          </a:prstGeom>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62" y="357497"/>
            <a:ext cx="2962806" cy="46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 Subtítulo"/>
          <p:cNvSpPr txBox="1">
            <a:spLocks/>
          </p:cNvSpPr>
          <p:nvPr/>
        </p:nvSpPr>
        <p:spPr>
          <a:xfrm>
            <a:off x="1042448" y="2492896"/>
            <a:ext cx="7885527" cy="1512168"/>
          </a:xfrm>
          <a:prstGeom prst="rect">
            <a:avLst/>
          </a:prstGeom>
        </p:spPr>
        <p:txBody>
          <a:bodyPr vert="horz" lIns="45720" rIns="45720">
            <a:normAutofit fontScale="85000" lnSpcReduction="20000"/>
          </a:bodyPr>
          <a:lstStyle>
            <a:lvl1pPr marL="0" marR="64008" indent="0" algn="r" rtl="0" eaLnBrk="1" latinLnBrk="0" hangingPunct="1">
              <a:spcBef>
                <a:spcPts val="400"/>
              </a:spcBef>
              <a:spcAft>
                <a:spcPts val="0"/>
              </a:spcAft>
              <a:buClr>
                <a:schemeClr val="accent1"/>
              </a:buClr>
              <a:buSzPct val="68000"/>
              <a:buFont typeface="Wingdings 3"/>
              <a:buNone/>
              <a:defRPr kumimoji="0" sz="2700" kern="1200">
                <a:solidFill>
                  <a:schemeClr val="tx2"/>
                </a:solidFill>
                <a:latin typeface="+mn-lt"/>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r>
              <a:rPr lang="en-GB" sz="1800" i="1" dirty="0" smtClean="0"/>
              <a:t>Societal Benefit Area: Disasters</a:t>
            </a:r>
          </a:p>
          <a:p>
            <a:r>
              <a:rPr lang="en-US" sz="1800" i="1" dirty="0" smtClean="0"/>
              <a:t>OBSERVATION SYSTEMS IN THE FRAMEWORK OF THE EPOS-IP PROJECT: </a:t>
            </a:r>
            <a:br>
              <a:rPr lang="en-US" sz="1800" i="1" dirty="0" smtClean="0"/>
            </a:br>
            <a:r>
              <a:rPr lang="en-US" sz="1800" i="1" dirty="0" smtClean="0"/>
              <a:t>THE CASE OF THE VOLCANOLOGICAL COMMUNITY</a:t>
            </a:r>
          </a:p>
          <a:p>
            <a:r>
              <a:rPr lang="en-GB" sz="1800" i="1" dirty="0" smtClean="0"/>
              <a:t>Giuseppe Puglisi</a:t>
            </a:r>
          </a:p>
          <a:p>
            <a:r>
              <a:rPr lang="en-GB" sz="1800" i="1" dirty="0" err="1" smtClean="0"/>
              <a:t>Istituto</a:t>
            </a:r>
            <a:r>
              <a:rPr lang="en-GB" sz="1800" i="1" dirty="0" smtClean="0"/>
              <a:t> </a:t>
            </a:r>
            <a:r>
              <a:rPr lang="en-GB" sz="1800" i="1" dirty="0" err="1" smtClean="0"/>
              <a:t>Nazionale</a:t>
            </a:r>
            <a:r>
              <a:rPr lang="en-GB" sz="1800" i="1" dirty="0" smtClean="0"/>
              <a:t> di </a:t>
            </a:r>
            <a:r>
              <a:rPr lang="en-GB" sz="1800" i="1" dirty="0" err="1" smtClean="0"/>
              <a:t>Geofisica</a:t>
            </a:r>
            <a:r>
              <a:rPr lang="en-GB" sz="1800" i="1" dirty="0" smtClean="0"/>
              <a:t> e </a:t>
            </a:r>
            <a:r>
              <a:rPr lang="en-GB" sz="1800" i="1" dirty="0" err="1" smtClean="0"/>
              <a:t>Vulcanologia</a:t>
            </a:r>
            <a:endParaRPr lang="en-GB" sz="1800" i="1" dirty="0" smtClean="0"/>
          </a:p>
          <a:p>
            <a:r>
              <a:rPr lang="en-GB" sz="1800" i="1" dirty="0" err="1" smtClean="0"/>
              <a:t>Sezione</a:t>
            </a:r>
            <a:r>
              <a:rPr lang="en-GB" sz="1800" i="1" dirty="0" smtClean="0"/>
              <a:t> di Catania – </a:t>
            </a:r>
            <a:r>
              <a:rPr lang="en-GB" sz="1800" i="1" dirty="0" err="1" smtClean="0"/>
              <a:t>Osservatorio</a:t>
            </a:r>
            <a:r>
              <a:rPr lang="en-GB" sz="1800" i="1" dirty="0" smtClean="0"/>
              <a:t> </a:t>
            </a:r>
            <a:r>
              <a:rPr lang="en-GB" sz="1800" i="1" dirty="0" err="1" smtClean="0"/>
              <a:t>Etneo</a:t>
            </a:r>
            <a:endParaRPr lang="en-GB" sz="1800" i="1" dirty="0" smtClean="0"/>
          </a:p>
        </p:txBody>
      </p:sp>
      <p:pic>
        <p:nvPicPr>
          <p:cNvPr id="5" name="Picture 2" descr="D:\Doc\Paperi\07) Riu&amp;WShop-Int\EV-Wshop_Bari2015\logo_INGV_2-ri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4700" y="5913437"/>
            <a:ext cx="749300" cy="94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375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olo 1"/>
          <p:cNvSpPr>
            <a:spLocks noGrp="1"/>
          </p:cNvSpPr>
          <p:nvPr>
            <p:ph type="title"/>
          </p:nvPr>
        </p:nvSpPr>
        <p:spPr>
          <a:xfrm>
            <a:off x="787399" y="546482"/>
            <a:ext cx="6275845" cy="595253"/>
          </a:xfrm>
        </p:spPr>
        <p:txBody>
          <a:bodyPr>
            <a:normAutofit fontScale="90000"/>
          </a:bodyPr>
          <a:lstStyle/>
          <a:p>
            <a:pPr algn="l"/>
            <a:r>
              <a:rPr lang="it-IT" sz="3400" b="1" dirty="0" err="1">
                <a:solidFill>
                  <a:srgbClr val="77933C"/>
                </a:solidFill>
              </a:rPr>
              <a:t>Functional</a:t>
            </a:r>
            <a:r>
              <a:rPr lang="it-IT" sz="3400" b="1" dirty="0">
                <a:solidFill>
                  <a:srgbClr val="77933C"/>
                </a:solidFill>
              </a:rPr>
              <a:t> Architecture</a:t>
            </a:r>
          </a:p>
        </p:txBody>
      </p:sp>
      <p:pic>
        <p:nvPicPr>
          <p:cNvPr id="3" name="Content Placeholder 2" descr="Epos_IP_functional_architecture_newV2.jp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861"/>
          <a:stretch/>
        </p:blipFill>
        <p:spPr>
          <a:xfrm>
            <a:off x="654169" y="1741588"/>
            <a:ext cx="7848058" cy="3187159"/>
          </a:xfrm>
        </p:spPr>
      </p:pic>
      <p:sp>
        <p:nvSpPr>
          <p:cNvPr id="4" name="TextBox 3"/>
          <p:cNvSpPr txBox="1"/>
          <p:nvPr/>
        </p:nvSpPr>
        <p:spPr>
          <a:xfrm>
            <a:off x="431750" y="4927736"/>
            <a:ext cx="1562848" cy="1569660"/>
          </a:xfrm>
          <a:prstGeom prst="rect">
            <a:avLst/>
          </a:prstGeom>
          <a:noFill/>
        </p:spPr>
        <p:txBody>
          <a:bodyPr wrap="none" rtlCol="0">
            <a:spAutoFit/>
          </a:bodyPr>
          <a:lstStyle/>
          <a:p>
            <a:pPr algn="ctr"/>
            <a:r>
              <a:rPr lang="en-US" sz="1600" b="1" dirty="0"/>
              <a:t>Data generation</a:t>
            </a:r>
          </a:p>
          <a:p>
            <a:pPr algn="ctr"/>
            <a:r>
              <a:rPr lang="en-US" sz="1600" b="1" dirty="0" smtClean="0"/>
              <a:t>Data collection</a:t>
            </a:r>
          </a:p>
          <a:p>
            <a:pPr algn="ctr"/>
            <a:r>
              <a:rPr lang="en-US" sz="1600" b="1" dirty="0" smtClean="0"/>
              <a:t>Responsible </a:t>
            </a:r>
          </a:p>
          <a:p>
            <a:pPr algn="ctr"/>
            <a:r>
              <a:rPr lang="en-US" sz="1600" b="1" dirty="0" smtClean="0"/>
              <a:t>of sustainability </a:t>
            </a:r>
          </a:p>
          <a:p>
            <a:pPr algn="ctr"/>
            <a:r>
              <a:rPr lang="en-US" sz="1600" b="1" dirty="0" smtClean="0"/>
              <a:t>and operation</a:t>
            </a:r>
          </a:p>
          <a:p>
            <a:pPr algn="ctr"/>
            <a:r>
              <a:rPr lang="en-US" sz="1600" b="1" dirty="0" smtClean="0"/>
              <a:t>IPR</a:t>
            </a:r>
            <a:endParaRPr lang="en-US" sz="1600" b="1" dirty="0"/>
          </a:p>
        </p:txBody>
      </p:sp>
      <p:sp>
        <p:nvSpPr>
          <p:cNvPr id="8" name="TextBox 7"/>
          <p:cNvSpPr txBox="1"/>
          <p:nvPr/>
        </p:nvSpPr>
        <p:spPr>
          <a:xfrm>
            <a:off x="2189672" y="4986754"/>
            <a:ext cx="1915909" cy="1815882"/>
          </a:xfrm>
          <a:prstGeom prst="rect">
            <a:avLst/>
          </a:prstGeom>
          <a:noFill/>
        </p:spPr>
        <p:txBody>
          <a:bodyPr wrap="none" rtlCol="0">
            <a:spAutoFit/>
          </a:bodyPr>
          <a:lstStyle/>
          <a:p>
            <a:pPr algn="ctr"/>
            <a:r>
              <a:rPr lang="en-US" sz="1600" b="1" dirty="0" smtClean="0">
                <a:solidFill>
                  <a:srgbClr val="FF6600"/>
                </a:solidFill>
              </a:rPr>
              <a:t>Data </a:t>
            </a:r>
            <a:r>
              <a:rPr lang="en-US" sz="1600" b="1" dirty="0" err="1" smtClean="0">
                <a:solidFill>
                  <a:srgbClr val="FF6600"/>
                </a:solidFill>
              </a:rPr>
              <a:t>curation</a:t>
            </a:r>
            <a:endParaRPr lang="en-US" sz="1600" b="1" dirty="0" smtClean="0">
              <a:solidFill>
                <a:srgbClr val="FF6600"/>
              </a:solidFill>
            </a:endParaRPr>
          </a:p>
          <a:p>
            <a:pPr algn="ctr"/>
            <a:r>
              <a:rPr lang="en-US" sz="1600" b="1" dirty="0" smtClean="0">
                <a:solidFill>
                  <a:srgbClr val="FF6600"/>
                </a:solidFill>
              </a:rPr>
              <a:t>Metadata</a:t>
            </a:r>
          </a:p>
          <a:p>
            <a:pPr algn="ctr"/>
            <a:r>
              <a:rPr lang="en-US" sz="1600" b="1" dirty="0" smtClean="0">
                <a:solidFill>
                  <a:srgbClr val="FF6600"/>
                </a:solidFill>
              </a:rPr>
              <a:t>Registration</a:t>
            </a:r>
          </a:p>
          <a:p>
            <a:pPr algn="ctr"/>
            <a:r>
              <a:rPr lang="en-US" sz="1600" b="1" dirty="0" smtClean="0">
                <a:solidFill>
                  <a:srgbClr val="FF6600"/>
                </a:solidFill>
              </a:rPr>
              <a:t>Community Services</a:t>
            </a:r>
          </a:p>
          <a:p>
            <a:pPr algn="ctr"/>
            <a:r>
              <a:rPr lang="en-US" sz="1600" b="1" dirty="0" smtClean="0">
                <a:solidFill>
                  <a:srgbClr val="FF6600"/>
                </a:solidFill>
              </a:rPr>
              <a:t>Standardization</a:t>
            </a:r>
          </a:p>
          <a:p>
            <a:pPr algn="ctr"/>
            <a:r>
              <a:rPr lang="en-US" sz="1600" b="1" dirty="0" smtClean="0">
                <a:solidFill>
                  <a:srgbClr val="FF6600"/>
                </a:solidFill>
              </a:rPr>
              <a:t>Data </a:t>
            </a:r>
            <a:r>
              <a:rPr lang="en-US" sz="1600" b="1" dirty="0" err="1" smtClean="0">
                <a:solidFill>
                  <a:srgbClr val="FF6600"/>
                </a:solidFill>
              </a:rPr>
              <a:t>pocilies</a:t>
            </a:r>
            <a:r>
              <a:rPr lang="en-US" sz="1600" b="1" dirty="0" smtClean="0">
                <a:solidFill>
                  <a:srgbClr val="FF6600"/>
                </a:solidFill>
              </a:rPr>
              <a:t> </a:t>
            </a:r>
          </a:p>
          <a:p>
            <a:pPr algn="ctr"/>
            <a:endParaRPr lang="en-US" sz="1600" b="1" dirty="0">
              <a:solidFill>
                <a:srgbClr val="FF6600"/>
              </a:solidFill>
            </a:endParaRPr>
          </a:p>
        </p:txBody>
      </p:sp>
      <p:sp>
        <p:nvSpPr>
          <p:cNvPr id="9" name="TextBox 8"/>
          <p:cNvSpPr txBox="1"/>
          <p:nvPr/>
        </p:nvSpPr>
        <p:spPr>
          <a:xfrm>
            <a:off x="4120467" y="4518778"/>
            <a:ext cx="1524376" cy="584776"/>
          </a:xfrm>
          <a:prstGeom prst="rect">
            <a:avLst/>
          </a:prstGeom>
          <a:noFill/>
        </p:spPr>
        <p:txBody>
          <a:bodyPr wrap="none" rtlCol="0">
            <a:spAutoFit/>
          </a:bodyPr>
          <a:lstStyle/>
          <a:p>
            <a:pPr algn="ctr"/>
            <a:r>
              <a:rPr lang="en-US" sz="1600" b="1" dirty="0" smtClean="0">
                <a:solidFill>
                  <a:srgbClr val="A1378B"/>
                </a:solidFill>
              </a:rPr>
              <a:t>Interoperability</a:t>
            </a:r>
          </a:p>
          <a:p>
            <a:pPr algn="ctr"/>
            <a:r>
              <a:rPr lang="en-US" sz="1600" b="1" dirty="0" smtClean="0">
                <a:solidFill>
                  <a:srgbClr val="A1378B"/>
                </a:solidFill>
              </a:rPr>
              <a:t>Brokerage</a:t>
            </a:r>
          </a:p>
        </p:txBody>
      </p:sp>
      <p:sp>
        <p:nvSpPr>
          <p:cNvPr id="10" name="TextBox 9"/>
          <p:cNvSpPr txBox="1"/>
          <p:nvPr/>
        </p:nvSpPr>
        <p:spPr>
          <a:xfrm>
            <a:off x="5820329" y="5016636"/>
            <a:ext cx="1866416" cy="1569660"/>
          </a:xfrm>
          <a:prstGeom prst="rect">
            <a:avLst/>
          </a:prstGeom>
          <a:noFill/>
        </p:spPr>
        <p:txBody>
          <a:bodyPr wrap="none" rtlCol="0">
            <a:spAutoFit/>
          </a:bodyPr>
          <a:lstStyle/>
          <a:p>
            <a:pPr algn="ctr"/>
            <a:r>
              <a:rPr lang="en-US" sz="1600" b="1" dirty="0" smtClean="0">
                <a:solidFill>
                  <a:srgbClr val="3366FF"/>
                </a:solidFill>
              </a:rPr>
              <a:t>Metadata registry</a:t>
            </a:r>
          </a:p>
          <a:p>
            <a:pPr algn="ctr"/>
            <a:r>
              <a:rPr lang="en-US" sz="1600" b="1" dirty="0" smtClean="0">
                <a:solidFill>
                  <a:srgbClr val="3366FF"/>
                </a:solidFill>
              </a:rPr>
              <a:t>Processing</a:t>
            </a:r>
          </a:p>
          <a:p>
            <a:pPr algn="ctr"/>
            <a:r>
              <a:rPr lang="en-US" sz="1600" b="1" dirty="0" smtClean="0">
                <a:solidFill>
                  <a:srgbClr val="3366FF"/>
                </a:solidFill>
              </a:rPr>
              <a:t>Aggregation </a:t>
            </a:r>
          </a:p>
          <a:p>
            <a:pPr algn="ctr"/>
            <a:r>
              <a:rPr lang="en-US" sz="1600" b="1" dirty="0" smtClean="0">
                <a:solidFill>
                  <a:srgbClr val="3366FF"/>
                </a:solidFill>
              </a:rPr>
              <a:t>Integrated analyses</a:t>
            </a:r>
          </a:p>
          <a:p>
            <a:pPr algn="ctr"/>
            <a:r>
              <a:rPr lang="en-US" sz="1600" b="1" dirty="0" smtClean="0">
                <a:solidFill>
                  <a:srgbClr val="3366FF"/>
                </a:solidFill>
              </a:rPr>
              <a:t>Visualization</a:t>
            </a:r>
          </a:p>
          <a:p>
            <a:pPr algn="ctr"/>
            <a:endParaRPr lang="en-US" sz="1600" b="1" dirty="0">
              <a:solidFill>
                <a:srgbClr val="3366FF"/>
              </a:solidFill>
            </a:endParaRPr>
          </a:p>
        </p:txBody>
      </p:sp>
      <p:sp>
        <p:nvSpPr>
          <p:cNvPr id="2" name="Left-Right Arrow 1"/>
          <p:cNvSpPr/>
          <p:nvPr/>
        </p:nvSpPr>
        <p:spPr>
          <a:xfrm>
            <a:off x="4029046" y="5194528"/>
            <a:ext cx="1698654" cy="432647"/>
          </a:xfrm>
          <a:prstGeom prst="leftRightArrow">
            <a:avLst/>
          </a:prstGeom>
          <a:gradFill flip="none" rotWithShape="1">
            <a:gsLst>
              <a:gs pos="0">
                <a:srgbClr val="0000FF"/>
              </a:gs>
              <a:gs pos="100000">
                <a:srgbClr val="FF6600"/>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olo 1"/>
          <p:cNvSpPr txBox="1">
            <a:spLocks/>
          </p:cNvSpPr>
          <p:nvPr/>
        </p:nvSpPr>
        <p:spPr bwMode="auto">
          <a:xfrm>
            <a:off x="4115985" y="48986"/>
            <a:ext cx="5028014" cy="59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lang="it-IT" sz="3200" b="1" dirty="0">
                <a:solidFill>
                  <a:srgbClr val="005300"/>
                </a:solidFill>
                <a:ea typeface="ＭＳ Ｐゴシック" charset="-128"/>
                <a:cs typeface="ＭＳ Ｐゴシック" charset="-128"/>
              </a:rPr>
              <a:t>How </a:t>
            </a:r>
            <a:r>
              <a:rPr lang="it-IT" sz="3200" b="1" dirty="0" err="1" smtClean="0">
                <a:solidFill>
                  <a:srgbClr val="005300"/>
                </a:solidFill>
                <a:ea typeface="ＭＳ Ｐゴシック" charset="-128"/>
                <a:cs typeface="ＭＳ Ｐゴシック" charset="-128"/>
              </a:rPr>
              <a:t>will</a:t>
            </a:r>
            <a:r>
              <a:rPr lang="it-IT" sz="3200" b="1" dirty="0" smtClean="0">
                <a:solidFill>
                  <a:srgbClr val="005300"/>
                </a:solidFill>
                <a:ea typeface="ＭＳ Ｐゴシック" charset="-128"/>
                <a:cs typeface="ＭＳ Ｐゴシック" charset="-128"/>
              </a:rPr>
              <a:t> EPOS work?</a:t>
            </a:r>
            <a:endParaRPr lang="it-IT" sz="3200" b="1" dirty="0">
              <a:solidFill>
                <a:srgbClr val="005300"/>
              </a:solidFill>
              <a:ea typeface="ＭＳ Ｐゴシック" charset="-128"/>
              <a:cs typeface="ＭＳ Ｐゴシック" charset="-128"/>
            </a:endParaRPr>
          </a:p>
        </p:txBody>
      </p:sp>
      <p:sp>
        <p:nvSpPr>
          <p:cNvPr id="5" name="Rectangle 4"/>
          <p:cNvSpPr/>
          <p:nvPr/>
        </p:nvSpPr>
        <p:spPr>
          <a:xfrm>
            <a:off x="1565437" y="1388869"/>
            <a:ext cx="3172864" cy="369332"/>
          </a:xfrm>
          <a:prstGeom prst="rect">
            <a:avLst/>
          </a:prstGeom>
        </p:spPr>
        <p:txBody>
          <a:bodyPr wrap="none">
            <a:spAutoFit/>
          </a:bodyPr>
          <a:lstStyle/>
          <a:p>
            <a:r>
              <a:rPr lang="en-GB" b="1" dirty="0" smtClean="0">
                <a:solidFill>
                  <a:srgbClr val="FF6600"/>
                </a:solidFill>
              </a:rPr>
              <a:t>community</a:t>
            </a:r>
            <a:r>
              <a:rPr lang="en-GB" b="1" dirty="0">
                <a:solidFill>
                  <a:srgbClr val="FF6600"/>
                </a:solidFill>
              </a:rPr>
              <a:t>-specific integration </a:t>
            </a:r>
            <a:endParaRPr lang="en-US" b="1" dirty="0">
              <a:solidFill>
                <a:srgbClr val="FF6600"/>
              </a:solidFill>
            </a:endParaRPr>
          </a:p>
        </p:txBody>
      </p:sp>
      <p:sp>
        <p:nvSpPr>
          <p:cNvPr id="6" name="Rectangle 5"/>
          <p:cNvSpPr/>
          <p:nvPr/>
        </p:nvSpPr>
        <p:spPr>
          <a:xfrm>
            <a:off x="5949643" y="1388869"/>
            <a:ext cx="2364750" cy="369332"/>
          </a:xfrm>
          <a:prstGeom prst="rect">
            <a:avLst/>
          </a:prstGeom>
        </p:spPr>
        <p:txBody>
          <a:bodyPr wrap="none">
            <a:spAutoFit/>
          </a:bodyPr>
          <a:lstStyle/>
          <a:p>
            <a:r>
              <a:rPr lang="en-GB" b="1" dirty="0" smtClean="0">
                <a:solidFill>
                  <a:srgbClr val="0000FF"/>
                </a:solidFill>
              </a:rPr>
              <a:t>novel </a:t>
            </a:r>
            <a:r>
              <a:rPr lang="en-GB" b="1" dirty="0">
                <a:solidFill>
                  <a:srgbClr val="0000FF"/>
                </a:solidFill>
              </a:rPr>
              <a:t>e-infrastructure </a:t>
            </a:r>
            <a:endParaRPr lang="en-US" b="1" dirty="0">
              <a:solidFill>
                <a:srgbClr val="0000FF"/>
              </a:solidFill>
            </a:endParaRPr>
          </a:p>
        </p:txBody>
      </p:sp>
      <p:sp>
        <p:nvSpPr>
          <p:cNvPr id="13" name="TextBox 12"/>
          <p:cNvSpPr txBox="1"/>
          <p:nvPr/>
        </p:nvSpPr>
        <p:spPr>
          <a:xfrm>
            <a:off x="7788218" y="5008984"/>
            <a:ext cx="1337425" cy="830997"/>
          </a:xfrm>
          <a:prstGeom prst="rect">
            <a:avLst/>
          </a:prstGeom>
          <a:noFill/>
        </p:spPr>
        <p:txBody>
          <a:bodyPr wrap="none" rtlCol="0">
            <a:spAutoFit/>
          </a:bodyPr>
          <a:lstStyle/>
          <a:p>
            <a:pPr algn="ctr"/>
            <a:r>
              <a:rPr lang="en-US" sz="1600" b="1" dirty="0" smtClean="0">
                <a:solidFill>
                  <a:srgbClr val="3366FF"/>
                </a:solidFill>
              </a:rPr>
              <a:t>Procurement</a:t>
            </a:r>
          </a:p>
          <a:p>
            <a:pPr algn="ctr"/>
            <a:r>
              <a:rPr lang="en-US" sz="1600" b="1" dirty="0" smtClean="0">
                <a:solidFill>
                  <a:srgbClr val="3366FF"/>
                </a:solidFill>
              </a:rPr>
              <a:t>Sustainability</a:t>
            </a:r>
          </a:p>
          <a:p>
            <a:pPr algn="ctr"/>
            <a:endParaRPr lang="en-US" sz="1600" b="1" dirty="0">
              <a:solidFill>
                <a:srgbClr val="3366FF"/>
              </a:solidFill>
            </a:endParaRPr>
          </a:p>
        </p:txBody>
      </p:sp>
    </p:spTree>
    <p:extLst>
      <p:ext uri="{BB962C8B-B14F-4D97-AF65-F5344CB8AC3E}">
        <p14:creationId xmlns:p14="http://schemas.microsoft.com/office/powerpoint/2010/main" val="328603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2" grpId="0" animBg="1"/>
      <p:bldP spid="5" grpId="0"/>
      <p:bldP spid="6"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929" y="75553"/>
            <a:ext cx="9246949" cy="607215"/>
          </a:xfrm>
        </p:spPr>
        <p:txBody>
          <a:bodyPr>
            <a:normAutofit/>
          </a:bodyPr>
          <a:lstStyle/>
          <a:p>
            <a:r>
              <a:rPr lang="en-US" sz="3200" b="1" dirty="0" smtClean="0">
                <a:solidFill>
                  <a:schemeClr val="accent3">
                    <a:lumMod val="50000"/>
                  </a:schemeClr>
                </a:solidFill>
              </a:rPr>
              <a:t>EPOS Timeline: the plan for the next 5 years</a:t>
            </a:r>
            <a:endParaRPr lang="en-US" sz="3200" b="1" dirty="0">
              <a:solidFill>
                <a:schemeClr val="accent3">
                  <a:lumMod val="50000"/>
                </a:schemeClr>
              </a:solidFill>
            </a:endParaRPr>
          </a:p>
        </p:txBody>
      </p:sp>
      <p:pic>
        <p:nvPicPr>
          <p:cNvPr id="7" name="Content Placeholder 6" descr="EPOS_IP_timeline-road_map_new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56" r="-493"/>
          <a:stretch/>
        </p:blipFill>
        <p:spPr>
          <a:xfrm>
            <a:off x="490814" y="802105"/>
            <a:ext cx="8234948" cy="5220961"/>
          </a:xfrm>
        </p:spPr>
      </p:pic>
    </p:spTree>
    <p:extLst>
      <p:ext uri="{BB962C8B-B14F-4D97-AF65-F5344CB8AC3E}">
        <p14:creationId xmlns:p14="http://schemas.microsoft.com/office/powerpoint/2010/main" val="513912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55" y="83468"/>
            <a:ext cx="8229600" cy="667532"/>
          </a:xfrm>
        </p:spPr>
        <p:txBody>
          <a:bodyPr>
            <a:normAutofit fontScale="90000"/>
          </a:bodyPr>
          <a:lstStyle/>
          <a:p>
            <a:r>
              <a:rPr lang="en-US" sz="3600" b="1" dirty="0">
                <a:solidFill>
                  <a:srgbClr val="4F6228"/>
                </a:solidFill>
              </a:rPr>
              <a:t>EPOS</a:t>
            </a:r>
            <a:r>
              <a:rPr lang="en-US" b="1" dirty="0" smtClean="0">
                <a:solidFill>
                  <a:srgbClr val="008000"/>
                </a:solidFill>
              </a:rPr>
              <a:t> </a:t>
            </a:r>
            <a:r>
              <a:rPr lang="en-US" sz="3600" b="1" dirty="0">
                <a:solidFill>
                  <a:srgbClr val="4F6228"/>
                </a:solidFill>
              </a:rPr>
              <a:t>IP Concept</a:t>
            </a:r>
          </a:p>
        </p:txBody>
      </p:sp>
      <p:pic>
        <p:nvPicPr>
          <p:cNvPr id="4" name="Content Placeholder 3" descr="EPOS_IP_concept_newV5.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23" r="-76"/>
          <a:stretch/>
        </p:blipFill>
        <p:spPr>
          <a:xfrm>
            <a:off x="88515" y="781310"/>
            <a:ext cx="8943648" cy="5435391"/>
          </a:xfrm>
        </p:spPr>
      </p:pic>
      <p:pic>
        <p:nvPicPr>
          <p:cNvPr id="5" name="Picture 5" descr="EPOS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9642" y="20901"/>
            <a:ext cx="1134358" cy="487309"/>
          </a:xfrm>
          <a:prstGeom prst="rect">
            <a:avLst/>
          </a:prstGeom>
        </p:spPr>
      </p:pic>
      <p:sp>
        <p:nvSpPr>
          <p:cNvPr id="7" name="Rettangolo arrotondato 6"/>
          <p:cNvSpPr/>
          <p:nvPr/>
        </p:nvSpPr>
        <p:spPr>
          <a:xfrm>
            <a:off x="3491880" y="2348880"/>
            <a:ext cx="548794" cy="3656092"/>
          </a:xfrm>
          <a:prstGeom prst="round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dirty="0" smtClean="0"/>
              <a:t>Volcano Observations Use Case</a:t>
            </a:r>
            <a:endParaRPr lang="en-US" dirty="0"/>
          </a:p>
        </p:txBody>
      </p:sp>
    </p:spTree>
    <p:extLst>
      <p:ext uri="{BB962C8B-B14F-4D97-AF65-F5344CB8AC3E}">
        <p14:creationId xmlns:p14="http://schemas.microsoft.com/office/powerpoint/2010/main" val="9124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5613" y="549275"/>
            <a:ext cx="8229600" cy="792163"/>
          </a:xfrm>
        </p:spPr>
        <p:txBody>
          <a:bodyPr>
            <a:normAutofit fontScale="90000"/>
          </a:bodyPr>
          <a:lstStyle/>
          <a:p>
            <a:pPr eaLnBrk="1" hangingPunct="1"/>
            <a:r>
              <a:rPr lang="en-US" altLang="it-IT" sz="4000" i="1" dirty="0" smtClean="0">
                <a:solidFill>
                  <a:srgbClr val="FF0000"/>
                </a:solidFill>
              </a:rPr>
              <a:t>Strategic Objectives of the Volcano Observations TCS</a:t>
            </a:r>
            <a:endParaRPr lang="en-GB" altLang="it-IT" sz="4000" i="1" dirty="0" smtClean="0">
              <a:solidFill>
                <a:srgbClr val="FF0000"/>
              </a:solidFill>
            </a:endParaRPr>
          </a:p>
        </p:txBody>
      </p:sp>
      <p:sp>
        <p:nvSpPr>
          <p:cNvPr id="2" name="Segnaposto contenuto 1"/>
          <p:cNvSpPr>
            <a:spLocks noGrp="1"/>
          </p:cNvSpPr>
          <p:nvPr>
            <p:ph idx="1"/>
          </p:nvPr>
        </p:nvSpPr>
        <p:spPr>
          <a:xfrm>
            <a:off x="323850" y="1390650"/>
            <a:ext cx="8569325" cy="4702175"/>
          </a:xfrm>
        </p:spPr>
        <p:txBody>
          <a:bodyPr>
            <a:normAutofit fontScale="85000" lnSpcReduction="20000"/>
          </a:bodyPr>
          <a:lstStyle/>
          <a:p>
            <a:pPr>
              <a:lnSpc>
                <a:spcPct val="170000"/>
              </a:lnSpc>
              <a:spcBef>
                <a:spcPts val="600"/>
              </a:spcBef>
              <a:spcAft>
                <a:spcPts val="600"/>
              </a:spcAft>
              <a:defRPr/>
            </a:pPr>
            <a:r>
              <a:rPr lang="en-US" dirty="0" smtClean="0">
                <a:latin typeface="Arial" panose="020B0604020202020204" pitchFamily="34" charset="0"/>
                <a:cs typeface="Arial" panose="020B0604020202020204" pitchFamily="34" charset="0"/>
              </a:rPr>
              <a:t>To network the existing volcanological services for sharing data, products and tools within the European volcanological community and, through the link with the ICS, with users and stakeholders outside this community. </a:t>
            </a:r>
          </a:p>
          <a:p>
            <a:pPr>
              <a:lnSpc>
                <a:spcPct val="170000"/>
              </a:lnSpc>
              <a:spcBef>
                <a:spcPts val="600"/>
              </a:spcBef>
              <a:spcAft>
                <a:spcPts val="600"/>
              </a:spcAft>
              <a:defRPr/>
            </a:pPr>
            <a:r>
              <a:rPr lang="en-US" dirty="0" smtClean="0">
                <a:latin typeface="Arial" panose="020B0604020202020204" pitchFamily="34" charset="0"/>
                <a:cs typeface="Arial" panose="020B0604020202020204" pitchFamily="34" charset="0"/>
              </a:rPr>
              <a:t>The services are both “virtual” and “physical”. </a:t>
            </a:r>
          </a:p>
          <a:p>
            <a:pPr>
              <a:lnSpc>
                <a:spcPct val="170000"/>
              </a:lnSpc>
              <a:spcBef>
                <a:spcPts val="600"/>
              </a:spcBef>
              <a:spcAft>
                <a:spcPts val="600"/>
              </a:spcAft>
              <a:defRPr/>
            </a:pPr>
            <a:r>
              <a:rPr lang="en-US"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o identify synergies with other communities involved in EPOS (e.g. seismology and geodetic), in order to avoid duplications in the implemented services or tools</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7960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09575" y="552450"/>
            <a:ext cx="8229600" cy="758825"/>
          </a:xfrm>
        </p:spPr>
        <p:txBody>
          <a:bodyPr/>
          <a:lstStyle/>
          <a:p>
            <a:pPr eaLnBrk="1" hangingPunct="1"/>
            <a:r>
              <a:rPr lang="en-GB" altLang="it-IT" sz="4000" smtClean="0">
                <a:solidFill>
                  <a:srgbClr val="FF0000"/>
                </a:solidFill>
              </a:rPr>
              <a:t>Definition of the community</a:t>
            </a:r>
            <a:endParaRPr lang="en-GB" altLang="it-IT" sz="4000" i="1" smtClean="0">
              <a:solidFill>
                <a:srgbClr val="FF0000"/>
              </a:solidFill>
            </a:endParaRPr>
          </a:p>
        </p:txBody>
      </p:sp>
      <p:sp>
        <p:nvSpPr>
          <p:cNvPr id="82948" name="TextBox 3"/>
          <p:cNvSpPr txBox="1">
            <a:spLocks noChangeArrowheads="1"/>
          </p:cNvSpPr>
          <p:nvPr/>
        </p:nvSpPr>
        <p:spPr bwMode="auto">
          <a:xfrm>
            <a:off x="144463" y="1196975"/>
            <a:ext cx="90360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6200">
              <a:spcBef>
                <a:spcPct val="20000"/>
              </a:spcBef>
              <a:buFont typeface="Arial" charset="0"/>
              <a:buChar char="•"/>
              <a:defRPr sz="3200">
                <a:solidFill>
                  <a:schemeClr val="tx1"/>
                </a:solidFill>
                <a:latin typeface="Calibri" pitchFamily="34" charset="0"/>
                <a:ea typeface="ＭＳ Ｐゴシック" charset="-128"/>
              </a:defRPr>
            </a:lvl1pPr>
            <a:lvl2pPr marL="341313" indent="-285750">
              <a:spcBef>
                <a:spcPct val="20000"/>
              </a:spcBef>
              <a:buFont typeface="Arial" charset="0"/>
              <a:buChar char="–"/>
              <a:defRPr sz="2800">
                <a:solidFill>
                  <a:schemeClr val="tx1"/>
                </a:solidFill>
                <a:latin typeface="Calibri" pitchFamily="34" charset="0"/>
                <a:ea typeface="ＭＳ Ｐゴシック" charset="-128"/>
              </a:defRPr>
            </a:lvl2pPr>
            <a:lvl3pPr marL="1323975" indent="-228600">
              <a:spcBef>
                <a:spcPct val="20000"/>
              </a:spcBef>
              <a:buFont typeface="Arial" charset="0"/>
              <a:buChar char="•"/>
              <a:defRPr sz="2400">
                <a:solidFill>
                  <a:schemeClr val="tx1"/>
                </a:solidFill>
                <a:latin typeface="Calibri" pitchFamily="34" charset="0"/>
                <a:ea typeface="ＭＳ Ｐゴシック" charset="-128"/>
              </a:defRPr>
            </a:lvl3pPr>
            <a:lvl4pPr marL="1600200" indent="-228600">
              <a:spcBef>
                <a:spcPct val="20000"/>
              </a:spcBef>
              <a:buFont typeface="Arial" charset="0"/>
              <a:buChar char="–"/>
              <a:defRPr sz="2000">
                <a:solidFill>
                  <a:schemeClr val="tx1"/>
                </a:solidFill>
                <a:latin typeface="Calibri" pitchFamily="34" charset="0"/>
                <a:ea typeface="ＭＳ Ｐゴシック" charset="-128"/>
              </a:defRPr>
            </a:lvl4pPr>
            <a:lvl5pPr marL="2057400" indent="-228600">
              <a:spcBef>
                <a:spcPct val="20000"/>
              </a:spcBef>
              <a:buFont typeface="Arial" charset="0"/>
              <a:buChar char="»"/>
              <a:defRPr sz="2000">
                <a:solidFill>
                  <a:schemeClr val="tx1"/>
                </a:solidFill>
                <a:latin typeface="Calibri" pitchFamily="34"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9pPr>
          </a:lstStyle>
          <a:p>
            <a:pPr eaLnBrk="1" hangingPunct="1">
              <a:lnSpc>
                <a:spcPct val="150000"/>
              </a:lnSpc>
              <a:spcBef>
                <a:spcPts val="600"/>
              </a:spcBef>
              <a:spcAft>
                <a:spcPts val="600"/>
              </a:spcAft>
              <a:buFont typeface="Arial" charset="0"/>
              <a:buNone/>
            </a:pPr>
            <a:r>
              <a:rPr lang="en-US" altLang="it-IT" sz="2200">
                <a:latin typeface="Arial" charset="0"/>
                <a:cs typeface="Arial" charset="0"/>
              </a:rPr>
              <a:t>The European Volcanological community is made of two groups: </a:t>
            </a:r>
            <a:r>
              <a:rPr lang="en-US" altLang="it-IT" sz="2200" u="sng">
                <a:latin typeface="Arial" charset="0"/>
                <a:cs typeface="Arial" charset="0"/>
              </a:rPr>
              <a:t>Volcano Observatories </a:t>
            </a:r>
            <a:r>
              <a:rPr lang="en-US" altLang="it-IT" sz="2200">
                <a:latin typeface="Arial" charset="0"/>
                <a:cs typeface="Arial" charset="0"/>
              </a:rPr>
              <a:t>(</a:t>
            </a:r>
            <a:r>
              <a:rPr lang="en-US" altLang="it-IT" sz="2200" b="1">
                <a:latin typeface="Arial" charset="0"/>
                <a:cs typeface="Arial" charset="0"/>
              </a:rPr>
              <a:t>VO</a:t>
            </a:r>
            <a:r>
              <a:rPr lang="en-US" altLang="it-IT" sz="2200">
                <a:latin typeface="Arial" charset="0"/>
                <a:cs typeface="Arial" charset="0"/>
              </a:rPr>
              <a:t>) and </a:t>
            </a:r>
            <a:r>
              <a:rPr lang="en-US" altLang="it-IT" sz="2200" u="sng">
                <a:latin typeface="Arial" charset="0"/>
                <a:cs typeface="Arial" charset="0"/>
              </a:rPr>
              <a:t>Volcano Research Institutions </a:t>
            </a:r>
            <a:r>
              <a:rPr lang="en-US" altLang="it-IT" sz="2200">
                <a:latin typeface="Arial" charset="0"/>
                <a:cs typeface="Arial" charset="0"/>
              </a:rPr>
              <a:t>(</a:t>
            </a:r>
            <a:r>
              <a:rPr lang="en-US" altLang="it-IT" sz="2200" b="1">
                <a:latin typeface="Arial" charset="0"/>
                <a:cs typeface="Arial" charset="0"/>
              </a:rPr>
              <a:t>VRI</a:t>
            </a:r>
            <a:r>
              <a:rPr lang="en-US" altLang="it-IT" sz="2200">
                <a:latin typeface="Arial" charset="0"/>
                <a:cs typeface="Arial" charset="0"/>
              </a:rPr>
              <a:t>)</a:t>
            </a:r>
          </a:p>
          <a:p>
            <a:pPr lvl="1" eaLnBrk="1" hangingPunct="1">
              <a:lnSpc>
                <a:spcPct val="150000"/>
              </a:lnSpc>
              <a:spcBef>
                <a:spcPts val="600"/>
              </a:spcBef>
              <a:spcAft>
                <a:spcPts val="600"/>
              </a:spcAft>
              <a:buFontTx/>
              <a:buChar char="•"/>
            </a:pPr>
            <a:r>
              <a:rPr lang="en-US" altLang="it-IT" sz="2200" b="1">
                <a:latin typeface="Arial" charset="0"/>
                <a:cs typeface="Arial" charset="0"/>
              </a:rPr>
              <a:t>VO</a:t>
            </a:r>
            <a:r>
              <a:rPr lang="en-US" altLang="it-IT" sz="2200">
                <a:latin typeface="Arial" charset="0"/>
                <a:cs typeface="Arial" charset="0"/>
              </a:rPr>
              <a:t>: “In situ” (close the volcanoes) complex Research Infrastructures, formally commissioned to perform the volcano monitoring; </a:t>
            </a:r>
          </a:p>
          <a:p>
            <a:pPr lvl="1" eaLnBrk="1" hangingPunct="1">
              <a:lnSpc>
                <a:spcPct val="150000"/>
              </a:lnSpc>
              <a:spcBef>
                <a:spcPts val="600"/>
              </a:spcBef>
              <a:spcAft>
                <a:spcPts val="600"/>
              </a:spcAft>
              <a:buFontTx/>
              <a:buChar char="•"/>
            </a:pPr>
            <a:r>
              <a:rPr lang="en-US" altLang="it-IT" sz="2200" b="1">
                <a:latin typeface="Arial" charset="0"/>
                <a:cs typeface="Arial" charset="0"/>
              </a:rPr>
              <a:t>VRI</a:t>
            </a:r>
            <a:r>
              <a:rPr lang="en-US" altLang="it-IT" sz="2200">
                <a:latin typeface="Arial" charset="0"/>
                <a:cs typeface="Arial" charset="0"/>
              </a:rPr>
              <a:t>: involved in the education sector or in top-level research and observing activities (e.g., HPC modelling or Earth Observations centres; Temporary experimental data providers, etc.) without specific legal commitments to volcano monitoring.</a:t>
            </a:r>
          </a:p>
        </p:txBody>
      </p:sp>
    </p:spTree>
    <p:extLst>
      <p:ext uri="{BB962C8B-B14F-4D97-AF65-F5344CB8AC3E}">
        <p14:creationId xmlns:p14="http://schemas.microsoft.com/office/powerpoint/2010/main" val="154232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2948">
                                            <p:txEl>
                                              <p:pRg st="0" end="0"/>
                                            </p:txEl>
                                          </p:spTgt>
                                        </p:tgtEl>
                                        <p:attrNameLst>
                                          <p:attrName>style.visibility</p:attrName>
                                        </p:attrNameLst>
                                      </p:cBhvr>
                                      <p:to>
                                        <p:strVal val="visible"/>
                                      </p:to>
                                    </p:set>
                                    <p:animEffect transition="in" filter="wipe(left)">
                                      <p:cBhvr>
                                        <p:cTn id="7" dur="500"/>
                                        <p:tgtEl>
                                          <p:spTgt spid="8294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948">
                                            <p:txEl>
                                              <p:pRg st="1" end="1"/>
                                            </p:txEl>
                                          </p:spTgt>
                                        </p:tgtEl>
                                        <p:attrNameLst>
                                          <p:attrName>style.visibility</p:attrName>
                                        </p:attrNameLst>
                                      </p:cBhvr>
                                      <p:to>
                                        <p:strVal val="visible"/>
                                      </p:to>
                                    </p:set>
                                    <p:animEffect transition="in" filter="wipe(left)">
                                      <p:cBhvr>
                                        <p:cTn id="10" dur="500"/>
                                        <p:tgtEl>
                                          <p:spTgt spid="82948">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2948">
                                            <p:txEl>
                                              <p:pRg st="2" end="2"/>
                                            </p:txEl>
                                          </p:spTgt>
                                        </p:tgtEl>
                                        <p:attrNameLst>
                                          <p:attrName>style.visibility</p:attrName>
                                        </p:attrNameLst>
                                      </p:cBhvr>
                                      <p:to>
                                        <p:strVal val="visible"/>
                                      </p:to>
                                    </p:set>
                                    <p:animEffect transition="in" filter="wipe(left)">
                                      <p:cBhvr>
                                        <p:cTn id="13" dur="500"/>
                                        <p:tgtEl>
                                          <p:spTgt spid="829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69888" y="398463"/>
            <a:ext cx="8458200" cy="715962"/>
          </a:xfrm>
        </p:spPr>
        <p:txBody>
          <a:bodyPr/>
          <a:lstStyle/>
          <a:p>
            <a:pPr eaLnBrk="1" hangingPunct="1"/>
            <a:r>
              <a:rPr lang="en-GB" altLang="it-IT" sz="3200" smtClean="0">
                <a:solidFill>
                  <a:srgbClr val="FF0000"/>
                </a:solidFill>
              </a:rPr>
              <a:t> “European” volcanoes and Volcanologists </a:t>
            </a:r>
          </a:p>
        </p:txBody>
      </p:sp>
      <p:pic>
        <p:nvPicPr>
          <p:cNvPr id="17411" name="Picture 12" descr="C:\Users\puglisi-g\Desktop\ElsevierPapale\Figures\Final-Revision\Figure 17.1 - n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500" y="981075"/>
            <a:ext cx="4097338"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CasellaDiTesto 1"/>
          <p:cNvSpPr txBox="1">
            <a:spLocks noChangeArrowheads="1"/>
          </p:cNvSpPr>
          <p:nvPr/>
        </p:nvSpPr>
        <p:spPr bwMode="auto">
          <a:xfrm>
            <a:off x="250825" y="2173288"/>
            <a:ext cx="28400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ＭＳ Ｐゴシック" charset="-128"/>
              </a:defRPr>
            </a:lvl1pPr>
            <a:lvl2pPr marL="742950" indent="-285750">
              <a:spcBef>
                <a:spcPct val="20000"/>
              </a:spcBef>
              <a:buFont typeface="Arial" charset="0"/>
              <a:buChar char="–"/>
              <a:defRPr sz="2800">
                <a:solidFill>
                  <a:schemeClr val="tx1"/>
                </a:solidFill>
                <a:latin typeface="Calibri" pitchFamily="34" charset="0"/>
                <a:ea typeface="ＭＳ Ｐゴシック" charset="-128"/>
              </a:defRPr>
            </a:lvl2pPr>
            <a:lvl3pPr marL="1143000" indent="-228600">
              <a:spcBef>
                <a:spcPct val="20000"/>
              </a:spcBef>
              <a:buFont typeface="Arial" charset="0"/>
              <a:buChar char="•"/>
              <a:defRPr sz="2400">
                <a:solidFill>
                  <a:schemeClr val="tx1"/>
                </a:solidFill>
                <a:latin typeface="Calibri" pitchFamily="34" charset="0"/>
                <a:ea typeface="ＭＳ Ｐゴシック" charset="-128"/>
              </a:defRPr>
            </a:lvl3pPr>
            <a:lvl4pPr marL="1600200" indent="-228600">
              <a:spcBef>
                <a:spcPct val="20000"/>
              </a:spcBef>
              <a:buFont typeface="Arial" charset="0"/>
              <a:buChar char="–"/>
              <a:defRPr sz="2000">
                <a:solidFill>
                  <a:schemeClr val="tx1"/>
                </a:solidFill>
                <a:latin typeface="Calibri" pitchFamily="34" charset="0"/>
                <a:ea typeface="ＭＳ Ｐゴシック" charset="-128"/>
              </a:defRPr>
            </a:lvl4pPr>
            <a:lvl5pPr marL="2057400" indent="-228600">
              <a:spcBef>
                <a:spcPct val="20000"/>
              </a:spcBef>
              <a:buFont typeface="Arial" charset="0"/>
              <a:buChar char="»"/>
              <a:defRPr sz="2000">
                <a:solidFill>
                  <a:schemeClr val="tx1"/>
                </a:solidFill>
                <a:latin typeface="Calibri" pitchFamily="34"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9pPr>
          </a:lstStyle>
          <a:p>
            <a:pPr eaLnBrk="1" hangingPunct="1">
              <a:spcBef>
                <a:spcPct val="0"/>
              </a:spcBef>
              <a:buFontTx/>
              <a:buNone/>
            </a:pPr>
            <a:r>
              <a:rPr lang="it-IT" altLang="it-IT" sz="1800">
                <a:latin typeface="Arial" charset="0"/>
              </a:rPr>
              <a:t>Volcanological community</a:t>
            </a:r>
          </a:p>
          <a:p>
            <a:pPr eaLnBrk="1" hangingPunct="1">
              <a:spcBef>
                <a:spcPct val="0"/>
              </a:spcBef>
              <a:buFontTx/>
              <a:buNone/>
            </a:pPr>
            <a:endParaRPr lang="it-IT" altLang="it-IT" sz="1800">
              <a:latin typeface="Arial" charset="0"/>
            </a:endParaRPr>
          </a:p>
          <a:p>
            <a:pPr eaLnBrk="1" hangingPunct="1">
              <a:spcBef>
                <a:spcPct val="0"/>
              </a:spcBef>
              <a:buFontTx/>
              <a:buNone/>
            </a:pPr>
            <a:r>
              <a:rPr lang="it-IT" altLang="it-IT" sz="1800">
                <a:latin typeface="Arial" charset="0"/>
              </a:rPr>
              <a:t>13 VO and &gt; 70 VRI</a:t>
            </a:r>
          </a:p>
        </p:txBody>
      </p:sp>
    </p:spTree>
    <p:extLst>
      <p:ext uri="{BB962C8B-B14F-4D97-AF65-F5344CB8AC3E}">
        <p14:creationId xmlns:p14="http://schemas.microsoft.com/office/powerpoint/2010/main" val="311983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pPr>
              <a:defRPr/>
            </a:pPr>
            <a:fld id="{D3E99DE8-A95B-430F-B4FE-770FF804A96B}" type="slidenum">
              <a:rPr lang="it-IT"/>
              <a:pPr>
                <a:defRPr/>
              </a:pPr>
              <a:t>16</a:t>
            </a:fld>
            <a:endParaRPr lang="it-IT"/>
          </a:p>
        </p:txBody>
      </p:sp>
      <p:sp>
        <p:nvSpPr>
          <p:cNvPr id="8195" name="Rettangolo 2"/>
          <p:cNvSpPr>
            <a:spLocks noChangeArrowheads="1"/>
          </p:cNvSpPr>
          <p:nvPr/>
        </p:nvSpPr>
        <p:spPr bwMode="auto">
          <a:xfrm>
            <a:off x="3549650" y="1352550"/>
            <a:ext cx="5581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zh-CN" b="1"/>
              <a:t> Primary Phenomena</a:t>
            </a:r>
          </a:p>
          <a:p>
            <a:pPr lvl="1" eaLnBrk="1" hangingPunct="1">
              <a:buFont typeface="Arial" charset="0"/>
              <a:buChar char="•"/>
            </a:pPr>
            <a:r>
              <a:rPr lang="en-US" altLang="zh-CN" sz="1600"/>
              <a:t> lava effusion/extrusion (flows/domes)</a:t>
            </a:r>
          </a:p>
          <a:p>
            <a:pPr lvl="1" eaLnBrk="1" hangingPunct="1">
              <a:buFont typeface="Arial" charset="0"/>
              <a:buChar char="•"/>
            </a:pPr>
            <a:r>
              <a:rPr lang="en-US" altLang="zh-CN" sz="1600"/>
              <a:t> volcanic explosions</a:t>
            </a:r>
          </a:p>
          <a:p>
            <a:pPr lvl="1" eaLnBrk="1" hangingPunct="1">
              <a:buFont typeface="Arial" charset="0"/>
              <a:buChar char="•"/>
            </a:pPr>
            <a:r>
              <a:rPr lang="en-US" altLang="zh-CN" sz="1600"/>
              <a:t> volcanic gas release (in the air, soils or groundwater)</a:t>
            </a:r>
          </a:p>
          <a:p>
            <a:pPr lvl="1" eaLnBrk="1" hangingPunct="1">
              <a:buFont typeface="Arial" charset="0"/>
              <a:buChar char="•"/>
            </a:pPr>
            <a:r>
              <a:rPr lang="en-US" altLang="zh-CN" sz="1600"/>
              <a:t> earthquakes</a:t>
            </a:r>
          </a:p>
          <a:p>
            <a:pPr lvl="1" eaLnBrk="1" hangingPunct="1">
              <a:buFont typeface="Arial" charset="0"/>
              <a:buChar char="•"/>
            </a:pPr>
            <a:r>
              <a:rPr lang="en-US" altLang="zh-CN" sz="1600"/>
              <a:t> ground fracturing and creeping </a:t>
            </a:r>
          </a:p>
          <a:p>
            <a:pPr lvl="1" eaLnBrk="1" hangingPunct="1">
              <a:buFont typeface="Arial" charset="0"/>
              <a:buChar char="•"/>
            </a:pPr>
            <a:r>
              <a:rPr lang="en-US" altLang="zh-CN" sz="1600"/>
              <a:t> ground deformations  </a:t>
            </a:r>
          </a:p>
          <a:p>
            <a:pPr lvl="1" eaLnBrk="1" hangingPunct="1">
              <a:buFont typeface="Arial" charset="0"/>
              <a:buChar char="•"/>
            </a:pPr>
            <a:r>
              <a:rPr lang="en-US" altLang="zh-CN" sz="1600"/>
              <a:t> thermal anomalies (ground, water)</a:t>
            </a:r>
          </a:p>
          <a:p>
            <a:pPr lvl="1" eaLnBrk="1" hangingPunct="1">
              <a:buFont typeface="Arial" charset="0"/>
              <a:buChar char="•"/>
            </a:pPr>
            <a:r>
              <a:rPr lang="en-US" altLang="zh-CN" sz="1600"/>
              <a:t> potential field changes (gravity, magnetic, electric)</a:t>
            </a:r>
          </a:p>
          <a:p>
            <a:pPr eaLnBrk="1" hangingPunct="1">
              <a:buFont typeface="Arial" charset="0"/>
              <a:buChar char="•"/>
            </a:pPr>
            <a:r>
              <a:rPr lang="en-US" altLang="zh-CN" sz="1600" b="1"/>
              <a:t>Secondary Phenomena</a:t>
            </a:r>
          </a:p>
          <a:p>
            <a:pPr lvl="1" eaLnBrk="1" hangingPunct="1">
              <a:buFont typeface="Arial" charset="0"/>
              <a:buChar char="•"/>
            </a:pPr>
            <a:r>
              <a:rPr lang="en-US" altLang="zh-CN" sz="1600" b="1"/>
              <a:t> </a:t>
            </a:r>
            <a:r>
              <a:rPr lang="en-US" altLang="zh-CN" sz="1600"/>
              <a:t>tsunami </a:t>
            </a:r>
          </a:p>
          <a:p>
            <a:pPr lvl="1" eaLnBrk="1" hangingPunct="1">
              <a:buFont typeface="Arial" charset="0"/>
              <a:buChar char="•"/>
            </a:pPr>
            <a:r>
              <a:rPr lang="en-US" altLang="zh-CN" sz="1600"/>
              <a:t> morphological changes</a:t>
            </a:r>
          </a:p>
          <a:p>
            <a:pPr lvl="1" eaLnBrk="1" hangingPunct="1">
              <a:buFont typeface="Arial" charset="0"/>
              <a:buChar char="•"/>
            </a:pPr>
            <a:r>
              <a:rPr lang="en-US" altLang="zh-CN" sz="1600"/>
              <a:t> hydrothermal and geothermal activity (hot springs,</a:t>
            </a:r>
          </a:p>
          <a:p>
            <a:pPr lvl="1" eaLnBrk="1" hangingPunct="1">
              <a:buFont typeface="Arial" charset="0"/>
              <a:buNone/>
            </a:pPr>
            <a:r>
              <a:rPr lang="en-US" altLang="zh-CN" sz="1600"/>
              <a:t>  geysers)</a:t>
            </a:r>
          </a:p>
          <a:p>
            <a:pPr lvl="1" eaLnBrk="1" hangingPunct="1">
              <a:buFont typeface="Arial" charset="0"/>
              <a:buChar char="•"/>
            </a:pPr>
            <a:r>
              <a:rPr lang="en-US" altLang="zh-CN" sz="1600"/>
              <a:t> fumarole fields</a:t>
            </a:r>
          </a:p>
          <a:p>
            <a:pPr lvl="1" eaLnBrk="1" hangingPunct="1">
              <a:buFont typeface="Arial" charset="0"/>
              <a:buChar char="•"/>
            </a:pPr>
            <a:r>
              <a:rPr lang="en-US" altLang="zh-CN" sz="1600"/>
              <a:t> volcanic plumes</a:t>
            </a:r>
          </a:p>
          <a:p>
            <a:pPr lvl="1" eaLnBrk="1" hangingPunct="1">
              <a:buFont typeface="Arial" charset="0"/>
              <a:buChar char="•"/>
            </a:pPr>
            <a:r>
              <a:rPr lang="en-US" altLang="zh-CN" sz="1600"/>
              <a:t> pyroclasts’ fallout</a:t>
            </a:r>
          </a:p>
          <a:p>
            <a:pPr lvl="1" eaLnBrk="1" hangingPunct="1">
              <a:buFont typeface="Arial" charset="0"/>
              <a:buChar char="•"/>
            </a:pPr>
            <a:r>
              <a:rPr lang="en-US" altLang="zh-CN" sz="1600"/>
              <a:t> pyroclastic flows</a:t>
            </a:r>
          </a:p>
          <a:p>
            <a:pPr lvl="1" eaLnBrk="1" hangingPunct="1">
              <a:buFont typeface="Arial" charset="0"/>
              <a:buChar char="•"/>
            </a:pPr>
            <a:r>
              <a:rPr lang="en-US" altLang="zh-CN" sz="1600"/>
              <a:t> lahars</a:t>
            </a:r>
          </a:p>
        </p:txBody>
      </p:sp>
      <p:pic>
        <p:nvPicPr>
          <p:cNvPr id="81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3" y="1782763"/>
            <a:ext cx="3190875"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7" name="Rettangolo 9"/>
          <p:cNvSpPr>
            <a:spLocks noChangeArrowheads="1"/>
          </p:cNvSpPr>
          <p:nvPr/>
        </p:nvSpPr>
        <p:spPr bwMode="auto">
          <a:xfrm>
            <a:off x="304800" y="5562600"/>
            <a:ext cx="269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1000" b="1" i="1"/>
              <a:t>The Products of Eruptions</a:t>
            </a:r>
            <a:br>
              <a:rPr lang="en-US" altLang="it-IT" sz="1000" b="1" i="1"/>
            </a:br>
            <a:r>
              <a:rPr lang="en-US" altLang="it-IT" sz="1000" i="1"/>
              <a:t>Courtesy of USGS</a:t>
            </a:r>
            <a:endParaRPr lang="it-IT" altLang="it-IT" sz="1000" i="1"/>
          </a:p>
        </p:txBody>
      </p:sp>
      <p:sp>
        <p:nvSpPr>
          <p:cNvPr id="8198" name="Rettangolo 2"/>
          <p:cNvSpPr>
            <a:spLocks noChangeArrowheads="1"/>
          </p:cNvSpPr>
          <p:nvPr/>
        </p:nvSpPr>
        <p:spPr bwMode="auto">
          <a:xfrm>
            <a:off x="274638" y="509588"/>
            <a:ext cx="87487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zh-CN" b="1"/>
              <a:t>Volcanoes release Earth’s “inner energy”, </a:t>
            </a:r>
            <a:r>
              <a:rPr lang="en-US" altLang="zh-CN"/>
              <a:t>m</a:t>
            </a:r>
            <a:r>
              <a:rPr lang="en-GB" altLang="zh-CN"/>
              <a:t>ass release &amp; mechanical/thermal energy releases </a:t>
            </a:r>
            <a:r>
              <a:rPr lang="en-US" altLang="zh-CN"/>
              <a:t>producing a variety of “primary and secondary volcanic phenomena”, such as:</a:t>
            </a:r>
            <a:r>
              <a:rPr lang="en-US" altLang="zh-CN" b="1"/>
              <a:t> </a:t>
            </a:r>
            <a:endParaRPr lang="en-GB" altLang="zh-CN" b="1"/>
          </a:p>
        </p:txBody>
      </p:sp>
    </p:spTree>
    <p:extLst>
      <p:ext uri="{BB962C8B-B14F-4D97-AF65-F5344CB8AC3E}">
        <p14:creationId xmlns:p14="http://schemas.microsoft.com/office/powerpoint/2010/main" val="121011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left)">
                                      <p:cBhvr>
                                        <p:cTn id="7" dur="500"/>
                                        <p:tgtEl>
                                          <p:spTgt spid="819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wipe(left)">
                                      <p:cBhvr>
                                        <p:cTn id="10" dur="500"/>
                                        <p:tgtEl>
                                          <p:spTgt spid="819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wipe(left)">
                                      <p:cBhvr>
                                        <p:cTn id="13"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236538" y="4397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r>
              <a:rPr lang="en-US" altLang="it-IT" sz="2800" b="0" dirty="0" smtClean="0">
                <a:solidFill>
                  <a:srgbClr val="0061AA"/>
                </a:solidFill>
              </a:rPr>
              <a:t>Societal impacts </a:t>
            </a:r>
            <a:endParaRPr lang="en-US" altLang="it-IT" sz="2800" b="0" dirty="0">
              <a:solidFill>
                <a:srgbClr val="0061AA"/>
              </a:solidFill>
            </a:endParaRPr>
          </a:p>
        </p:txBody>
      </p:sp>
      <p:pic>
        <p:nvPicPr>
          <p:cNvPr id="26627" name="Picture 4" descr="20120105 1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1262063"/>
            <a:ext cx="4443412"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20120209 191ct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814388"/>
            <a:ext cx="390683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Boris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1800" y="3486150"/>
            <a:ext cx="431006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Segnaposto numero diapositiva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r>
              <a:rPr lang="fr-FR" altLang="it-IT" sz="1000" smtClean="0">
                <a:solidFill>
                  <a:srgbClr val="3A7A8F"/>
                </a:solidFill>
              </a:rPr>
              <a:t> &gt;</a:t>
            </a:r>
            <a:r>
              <a:rPr lang="fr-FR" altLang="it-IT" sz="1000" smtClean="0"/>
              <a:t> </a:t>
            </a:r>
            <a:fld id="{4970F4B5-1EC2-4250-B5E3-28E2B610B126}" type="slidenum">
              <a:rPr lang="fr-FR" altLang="it-IT" sz="1000" b="0" smtClean="0"/>
              <a:pPr/>
              <a:t>17</a:t>
            </a:fld>
            <a:endParaRPr lang="fr-FR" altLang="it-IT" sz="1000" smtClean="0"/>
          </a:p>
        </p:txBody>
      </p:sp>
    </p:spTree>
    <p:extLst>
      <p:ext uri="{BB962C8B-B14F-4D97-AF65-F5344CB8AC3E}">
        <p14:creationId xmlns:p14="http://schemas.microsoft.com/office/powerpoint/2010/main" val="1380398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8_10_04 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800" y="4295775"/>
            <a:ext cx="3192463" cy="2122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7651" name="Group 3"/>
          <p:cNvGrpSpPr>
            <a:grpSpLocks/>
          </p:cNvGrpSpPr>
          <p:nvPr/>
        </p:nvGrpSpPr>
        <p:grpSpPr bwMode="auto">
          <a:xfrm>
            <a:off x="5292725" y="1379538"/>
            <a:ext cx="3608388" cy="4419600"/>
            <a:chOff x="480" y="1104"/>
            <a:chExt cx="1992" cy="2400"/>
          </a:xfrm>
        </p:grpSpPr>
        <p:pic>
          <p:nvPicPr>
            <p:cNvPr id="276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1104"/>
              <a:ext cx="1992"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5"/>
            <p:cNvSpPr>
              <a:spLocks noChangeArrowheads="1"/>
            </p:cNvSpPr>
            <p:nvPr/>
          </p:nvSpPr>
          <p:spPr bwMode="auto">
            <a:xfrm>
              <a:off x="480" y="1104"/>
              <a:ext cx="1992" cy="24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pPr eaLnBrk="1" hangingPunct="1"/>
              <a:endParaRPr lang="it-IT" altLang="it-IT"/>
            </a:p>
          </p:txBody>
        </p:sp>
      </p:grpSp>
      <p:grpSp>
        <p:nvGrpSpPr>
          <p:cNvPr id="27652" name="Group 6"/>
          <p:cNvGrpSpPr>
            <a:grpSpLocks/>
          </p:cNvGrpSpPr>
          <p:nvPr/>
        </p:nvGrpSpPr>
        <p:grpSpPr bwMode="auto">
          <a:xfrm>
            <a:off x="2819400" y="1125538"/>
            <a:ext cx="2357438" cy="3167062"/>
            <a:chOff x="3540" y="864"/>
            <a:chExt cx="2081" cy="2776"/>
          </a:xfrm>
        </p:grpSpPr>
        <p:pic>
          <p:nvPicPr>
            <p:cNvPr id="27658" name="Picture 7" descr="Bongiardo_2002_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4" y="864"/>
              <a:ext cx="2077"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Rectangle 8"/>
            <p:cNvSpPr>
              <a:spLocks noChangeArrowheads="1"/>
            </p:cNvSpPr>
            <p:nvPr/>
          </p:nvSpPr>
          <p:spPr bwMode="auto">
            <a:xfrm>
              <a:off x="3540" y="864"/>
              <a:ext cx="2076" cy="27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pPr eaLnBrk="1" hangingPunct="1"/>
              <a:endParaRPr lang="it-IT" altLang="it-IT"/>
            </a:p>
          </p:txBody>
        </p:sp>
      </p:grpSp>
      <p:sp>
        <p:nvSpPr>
          <p:cNvPr id="27655" name="Rectangle 11"/>
          <p:cNvSpPr>
            <a:spLocks noChangeArrowheads="1"/>
          </p:cNvSpPr>
          <p:nvPr/>
        </p:nvSpPr>
        <p:spPr bwMode="auto">
          <a:xfrm>
            <a:off x="423863" y="1428750"/>
            <a:ext cx="21859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pPr algn="ctr" eaLnBrk="1" hangingPunct="1"/>
            <a:r>
              <a:rPr lang="en-US" altLang="it-IT" sz="1800" b="0" dirty="0">
                <a:cs typeface="Arial" charset="0"/>
              </a:rPr>
              <a:t>… but not only volcanic hazard: MULTI-HAZARD. Examples of the effects of seismicity and </a:t>
            </a:r>
            <a:r>
              <a:rPr lang="en-US" altLang="it-IT" sz="1800" b="0" dirty="0" smtClean="0">
                <a:cs typeface="Arial" charset="0"/>
              </a:rPr>
              <a:t>landslides. </a:t>
            </a:r>
            <a:endParaRPr lang="en-US" altLang="it-IT" sz="1800" b="0" dirty="0">
              <a:cs typeface="Arial" charset="0"/>
            </a:endParaRPr>
          </a:p>
        </p:txBody>
      </p:sp>
      <p:sp>
        <p:nvSpPr>
          <p:cNvPr id="27656" name="Rectangle 12"/>
          <p:cNvSpPr>
            <a:spLocks noChangeArrowheads="1"/>
          </p:cNvSpPr>
          <p:nvPr/>
        </p:nvSpPr>
        <p:spPr bwMode="auto">
          <a:xfrm>
            <a:off x="457200" y="482600"/>
            <a:ext cx="8229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r>
              <a:rPr lang="en-US" altLang="it-IT" sz="2800" b="0" dirty="0" smtClean="0">
                <a:solidFill>
                  <a:srgbClr val="0061AA"/>
                </a:solidFill>
              </a:rPr>
              <a:t>Societal impacts</a:t>
            </a:r>
            <a:endParaRPr lang="en-US" altLang="it-IT" sz="2800" b="0" dirty="0">
              <a:solidFill>
                <a:srgbClr val="0061AA"/>
              </a:solidFill>
            </a:endParaRPr>
          </a:p>
        </p:txBody>
      </p:sp>
      <p:sp>
        <p:nvSpPr>
          <p:cNvPr id="27657" name="Segnaposto numero diapositiva 1"/>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defRPr>
            </a:lvl1pPr>
            <a:lvl2pPr marL="742950" indent="-285750" eaLnBrk="0" hangingPunct="0">
              <a:defRPr sz="1200" b="1">
                <a:solidFill>
                  <a:schemeClr val="tx1"/>
                </a:solidFill>
                <a:latin typeface="Arial" charset="0"/>
              </a:defRPr>
            </a:lvl2pPr>
            <a:lvl3pPr marL="1143000" indent="-228600" eaLnBrk="0" hangingPunct="0">
              <a:defRPr sz="1200" b="1">
                <a:solidFill>
                  <a:schemeClr val="tx1"/>
                </a:solidFill>
                <a:latin typeface="Arial" charset="0"/>
              </a:defRPr>
            </a:lvl3pPr>
            <a:lvl4pPr marL="1600200" indent="-228600" eaLnBrk="0" hangingPunct="0">
              <a:defRPr sz="1200" b="1">
                <a:solidFill>
                  <a:schemeClr val="tx1"/>
                </a:solidFill>
                <a:latin typeface="Arial" charset="0"/>
              </a:defRPr>
            </a:lvl4pPr>
            <a:lvl5pPr marL="2057400" indent="-228600" eaLnBrk="0" hangingPunct="0">
              <a:defRPr sz="1200" b="1">
                <a:solidFill>
                  <a:schemeClr val="tx1"/>
                </a:solidFill>
                <a:latin typeface="Arial" charset="0"/>
              </a:defRPr>
            </a:lvl5pPr>
            <a:lvl6pPr marL="2514600" indent="-228600" eaLnBrk="0" fontAlgn="base" hangingPunct="0">
              <a:spcBef>
                <a:spcPct val="0"/>
              </a:spcBef>
              <a:spcAft>
                <a:spcPct val="0"/>
              </a:spcAft>
              <a:defRPr sz="1200" b="1">
                <a:solidFill>
                  <a:schemeClr val="tx1"/>
                </a:solidFill>
                <a:latin typeface="Arial" charset="0"/>
              </a:defRPr>
            </a:lvl6pPr>
            <a:lvl7pPr marL="2971800" indent="-228600" eaLnBrk="0" fontAlgn="base" hangingPunct="0">
              <a:spcBef>
                <a:spcPct val="0"/>
              </a:spcBef>
              <a:spcAft>
                <a:spcPct val="0"/>
              </a:spcAft>
              <a:defRPr sz="1200" b="1">
                <a:solidFill>
                  <a:schemeClr val="tx1"/>
                </a:solidFill>
                <a:latin typeface="Arial" charset="0"/>
              </a:defRPr>
            </a:lvl7pPr>
            <a:lvl8pPr marL="3429000" indent="-228600" eaLnBrk="0" fontAlgn="base" hangingPunct="0">
              <a:spcBef>
                <a:spcPct val="0"/>
              </a:spcBef>
              <a:spcAft>
                <a:spcPct val="0"/>
              </a:spcAft>
              <a:defRPr sz="1200" b="1">
                <a:solidFill>
                  <a:schemeClr val="tx1"/>
                </a:solidFill>
                <a:latin typeface="Arial" charset="0"/>
              </a:defRPr>
            </a:lvl8pPr>
            <a:lvl9pPr marL="3886200" indent="-228600" eaLnBrk="0" fontAlgn="base" hangingPunct="0">
              <a:spcBef>
                <a:spcPct val="0"/>
              </a:spcBef>
              <a:spcAft>
                <a:spcPct val="0"/>
              </a:spcAft>
              <a:defRPr sz="1200" b="1">
                <a:solidFill>
                  <a:schemeClr val="tx1"/>
                </a:solidFill>
                <a:latin typeface="Arial" charset="0"/>
              </a:defRPr>
            </a:lvl9pPr>
          </a:lstStyle>
          <a:p>
            <a:r>
              <a:rPr lang="fr-FR" altLang="it-IT" sz="1000" smtClean="0">
                <a:solidFill>
                  <a:srgbClr val="3A7A8F"/>
                </a:solidFill>
              </a:rPr>
              <a:t> &gt;</a:t>
            </a:r>
            <a:r>
              <a:rPr lang="fr-FR" altLang="it-IT" sz="1000" smtClean="0"/>
              <a:t> </a:t>
            </a:r>
            <a:fld id="{C582230A-4EEF-488A-A253-FF1383C3E007}" type="slidenum">
              <a:rPr lang="fr-FR" altLang="it-IT" sz="1000" b="0" smtClean="0"/>
              <a:pPr/>
              <a:t>18</a:t>
            </a:fld>
            <a:endParaRPr lang="fr-FR" altLang="it-IT" sz="1000" smtClean="0"/>
          </a:p>
        </p:txBody>
      </p:sp>
    </p:spTree>
    <p:extLst>
      <p:ext uri="{BB962C8B-B14F-4D97-AF65-F5344CB8AC3E}">
        <p14:creationId xmlns:p14="http://schemas.microsoft.com/office/powerpoint/2010/main" val="191611805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ttangolo 2"/>
          <p:cNvSpPr>
            <a:spLocks noChangeArrowheads="1"/>
          </p:cNvSpPr>
          <p:nvPr/>
        </p:nvSpPr>
        <p:spPr bwMode="auto">
          <a:xfrm>
            <a:off x="2093913" y="5311775"/>
            <a:ext cx="542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None/>
            </a:pPr>
            <a:r>
              <a:rPr lang="en-US" altLang="zh-CN" b="1"/>
              <a:t>Volcano Observatories               Space Agencies</a:t>
            </a:r>
            <a:endParaRPr lang="en-GB" altLang="zh-CN" b="1"/>
          </a:p>
        </p:txBody>
      </p:sp>
      <p:sp>
        <p:nvSpPr>
          <p:cNvPr id="9219" name="Text Box 7"/>
          <p:cNvSpPr txBox="1">
            <a:spLocks noChangeArrowheads="1"/>
          </p:cNvSpPr>
          <p:nvPr/>
        </p:nvSpPr>
        <p:spPr bwMode="auto">
          <a:xfrm>
            <a:off x="153988" y="647700"/>
            <a:ext cx="8813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altLang="it-IT"/>
              <a:t>In order to track and study changes in the behaviour of active volcanic systems, so as to interpret and modelling the processes on the basis of volcanic crisis, systematic observations of different volcano parameters, t</a:t>
            </a:r>
            <a:r>
              <a:rPr lang="en-US" altLang="zh-CN"/>
              <a:t>hus</a:t>
            </a:r>
            <a:r>
              <a:rPr lang="en-US" altLang="zh-CN" b="1"/>
              <a:t> Volcano Monitoring</a:t>
            </a:r>
            <a:r>
              <a:rPr lang="en-US" altLang="zh-CN"/>
              <a:t>, is needed.</a:t>
            </a:r>
          </a:p>
        </p:txBody>
      </p:sp>
      <p:sp>
        <p:nvSpPr>
          <p:cNvPr id="9221" name="AutoShape 9"/>
          <p:cNvSpPr>
            <a:spLocks noChangeArrowheads="1"/>
          </p:cNvSpPr>
          <p:nvPr/>
        </p:nvSpPr>
        <p:spPr bwMode="auto">
          <a:xfrm rot="2472148">
            <a:off x="2927350" y="2381250"/>
            <a:ext cx="355600" cy="906463"/>
          </a:xfrm>
          <a:prstGeom prst="downArrow">
            <a:avLst>
              <a:gd name="adj1" fmla="val 50000"/>
              <a:gd name="adj2" fmla="val 63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9222" name="Rectangle 10"/>
          <p:cNvSpPr>
            <a:spLocks noChangeArrowheads="1"/>
          </p:cNvSpPr>
          <p:nvPr/>
        </p:nvSpPr>
        <p:spPr bwMode="auto">
          <a:xfrm>
            <a:off x="3581400" y="1712913"/>
            <a:ext cx="2317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zh-CN" b="1"/>
              <a:t>Volcano Monitoring</a:t>
            </a:r>
          </a:p>
          <a:p>
            <a:pPr algn="ctr" eaLnBrk="1" hangingPunct="1"/>
            <a:r>
              <a:rPr lang="en-US" altLang="zh-CN" b="1"/>
              <a:t>includes</a:t>
            </a:r>
            <a:endParaRPr lang="en-GB" altLang="it-IT" b="1"/>
          </a:p>
        </p:txBody>
      </p:sp>
      <p:sp>
        <p:nvSpPr>
          <p:cNvPr id="9223" name="AutoShape 11"/>
          <p:cNvSpPr>
            <a:spLocks noChangeArrowheads="1"/>
          </p:cNvSpPr>
          <p:nvPr/>
        </p:nvSpPr>
        <p:spPr bwMode="auto">
          <a:xfrm rot="-177406">
            <a:off x="4540250" y="2605088"/>
            <a:ext cx="355600" cy="906462"/>
          </a:xfrm>
          <a:prstGeom prst="downArrow">
            <a:avLst>
              <a:gd name="adj1" fmla="val 50000"/>
              <a:gd name="adj2" fmla="val 63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9224" name="Rectangle 12"/>
          <p:cNvSpPr>
            <a:spLocks noChangeArrowheads="1"/>
          </p:cNvSpPr>
          <p:nvPr/>
        </p:nvSpPr>
        <p:spPr bwMode="auto">
          <a:xfrm>
            <a:off x="1484313" y="3370263"/>
            <a:ext cx="219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zh-CN" b="1"/>
              <a:t>In-situ monitoring </a:t>
            </a:r>
          </a:p>
          <a:p>
            <a:pPr algn="ctr" eaLnBrk="1" hangingPunct="1"/>
            <a:r>
              <a:rPr lang="en-US" altLang="zh-CN" b="1"/>
              <a:t>techniques</a:t>
            </a:r>
            <a:endParaRPr lang="en-GB" altLang="it-IT" b="1"/>
          </a:p>
        </p:txBody>
      </p:sp>
      <p:sp>
        <p:nvSpPr>
          <p:cNvPr id="9225" name="AutoShape 13"/>
          <p:cNvSpPr>
            <a:spLocks noChangeArrowheads="1"/>
          </p:cNvSpPr>
          <p:nvPr/>
        </p:nvSpPr>
        <p:spPr bwMode="auto">
          <a:xfrm rot="-2887961">
            <a:off x="6342857" y="2456656"/>
            <a:ext cx="355600" cy="906463"/>
          </a:xfrm>
          <a:prstGeom prst="downArrow">
            <a:avLst>
              <a:gd name="adj1" fmla="val 50000"/>
              <a:gd name="adj2" fmla="val 63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9226" name="Rectangle 14"/>
          <p:cNvSpPr>
            <a:spLocks noChangeArrowheads="1"/>
          </p:cNvSpPr>
          <p:nvPr/>
        </p:nvSpPr>
        <p:spPr bwMode="auto">
          <a:xfrm>
            <a:off x="3870325" y="3689350"/>
            <a:ext cx="193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zh-CN" b="1"/>
              <a:t>Ground-based </a:t>
            </a:r>
          </a:p>
          <a:p>
            <a:pPr algn="ctr" eaLnBrk="1" hangingPunct="1"/>
            <a:r>
              <a:rPr lang="en-US" altLang="zh-CN" b="1"/>
              <a:t>remote sensing </a:t>
            </a:r>
            <a:endParaRPr lang="en-GB" altLang="it-IT" b="1"/>
          </a:p>
        </p:txBody>
      </p:sp>
      <p:sp>
        <p:nvSpPr>
          <p:cNvPr id="9227" name="Rectangle 15"/>
          <p:cNvSpPr>
            <a:spLocks noChangeArrowheads="1"/>
          </p:cNvSpPr>
          <p:nvPr/>
        </p:nvSpPr>
        <p:spPr bwMode="auto">
          <a:xfrm>
            <a:off x="6272213" y="3414713"/>
            <a:ext cx="1936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zh-CN" b="1"/>
              <a:t>Space-borne </a:t>
            </a:r>
          </a:p>
          <a:p>
            <a:pPr algn="ctr" eaLnBrk="1" hangingPunct="1"/>
            <a:r>
              <a:rPr lang="en-US" altLang="zh-CN" b="1"/>
              <a:t>remote sensing </a:t>
            </a:r>
            <a:endParaRPr lang="en-GB" altLang="it-IT" b="1"/>
          </a:p>
        </p:txBody>
      </p:sp>
      <p:sp>
        <p:nvSpPr>
          <p:cNvPr id="9228" name="AutoShape 16"/>
          <p:cNvSpPr>
            <a:spLocks noChangeArrowheads="1"/>
          </p:cNvSpPr>
          <p:nvPr/>
        </p:nvSpPr>
        <p:spPr bwMode="auto">
          <a:xfrm rot="1482451">
            <a:off x="6850063" y="4197350"/>
            <a:ext cx="355600" cy="906463"/>
          </a:xfrm>
          <a:prstGeom prst="downArrow">
            <a:avLst>
              <a:gd name="adj1" fmla="val 50000"/>
              <a:gd name="adj2" fmla="val 63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9229" name="AutoShape 17"/>
          <p:cNvSpPr>
            <a:spLocks noChangeArrowheads="1"/>
          </p:cNvSpPr>
          <p:nvPr/>
        </p:nvSpPr>
        <p:spPr bwMode="auto">
          <a:xfrm rot="-810044">
            <a:off x="2381250" y="4373563"/>
            <a:ext cx="355600" cy="906462"/>
          </a:xfrm>
          <a:prstGeom prst="downArrow">
            <a:avLst>
              <a:gd name="adj1" fmla="val 50000"/>
              <a:gd name="adj2" fmla="val 63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9230" name="AutoShape 18"/>
          <p:cNvSpPr>
            <a:spLocks noChangeArrowheads="1"/>
          </p:cNvSpPr>
          <p:nvPr/>
        </p:nvSpPr>
        <p:spPr bwMode="auto">
          <a:xfrm rot="2009041">
            <a:off x="4206875" y="4484688"/>
            <a:ext cx="355600" cy="906462"/>
          </a:xfrm>
          <a:prstGeom prst="downArrow">
            <a:avLst>
              <a:gd name="adj1" fmla="val 50000"/>
              <a:gd name="adj2" fmla="val 63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9231" name="Oval 19"/>
          <p:cNvSpPr>
            <a:spLocks noChangeArrowheads="1"/>
          </p:cNvSpPr>
          <p:nvPr/>
        </p:nvSpPr>
        <p:spPr bwMode="auto">
          <a:xfrm>
            <a:off x="3268663" y="1555750"/>
            <a:ext cx="2847975" cy="8509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it-IT" altLang="it-IT"/>
          </a:p>
        </p:txBody>
      </p:sp>
      <p:sp>
        <p:nvSpPr>
          <p:cNvPr id="9232" name="CasellaDiTesto 2"/>
          <p:cNvSpPr txBox="1">
            <a:spLocks noChangeArrowheads="1"/>
          </p:cNvSpPr>
          <p:nvPr/>
        </p:nvSpPr>
        <p:spPr bwMode="auto">
          <a:xfrm>
            <a:off x="2717800" y="5792788"/>
            <a:ext cx="4079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400" b="1">
                <a:solidFill>
                  <a:srgbClr val="FF0000"/>
                </a:solidFill>
              </a:rPr>
              <a:t>Multidisciplinary approach</a:t>
            </a:r>
          </a:p>
        </p:txBody>
      </p:sp>
    </p:spTree>
    <p:extLst>
      <p:ext uri="{BB962C8B-B14F-4D97-AF65-F5344CB8AC3E}">
        <p14:creationId xmlns:p14="http://schemas.microsoft.com/office/powerpoint/2010/main" val="23929755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481329"/>
            <a:ext cx="8229600" cy="1358834"/>
          </a:xfrm>
        </p:spPr>
        <p:txBody>
          <a:bodyPr>
            <a:normAutofit/>
          </a:bodyPr>
          <a:lstStyle/>
          <a:p>
            <a:pPr lvl="0"/>
            <a:r>
              <a:rPr lang="en-GB" dirty="0"/>
              <a:t>Is your community </a:t>
            </a:r>
            <a:r>
              <a:rPr lang="en-GB" dirty="0" smtClean="0"/>
              <a:t>(Solid Earth Science ) developing </a:t>
            </a:r>
            <a:r>
              <a:rPr lang="en-GB" dirty="0"/>
              <a:t>a set of area-specific EVs? </a:t>
            </a:r>
            <a:endParaRPr lang="en-GB" dirty="0" smtClean="0"/>
          </a:p>
          <a:p>
            <a:pPr marL="109728" lvl="0" indent="0">
              <a:buNone/>
            </a:pPr>
            <a:endParaRPr lang="it-IT" sz="2400" dirty="0">
              <a:ea typeface="Calibri"/>
              <a:cs typeface="Times New Roman"/>
            </a:endParaRPr>
          </a:p>
          <a:p>
            <a:endParaRPr lang="en-US" dirty="0"/>
          </a:p>
        </p:txBody>
      </p:sp>
      <p:sp>
        <p:nvSpPr>
          <p:cNvPr id="2" name="Titolo 1"/>
          <p:cNvSpPr>
            <a:spLocks noGrp="1"/>
          </p:cNvSpPr>
          <p:nvPr>
            <p:ph type="title"/>
          </p:nvPr>
        </p:nvSpPr>
        <p:spPr/>
        <p:txBody>
          <a:bodyPr>
            <a:normAutofit/>
          </a:bodyPr>
          <a:lstStyle/>
          <a:p>
            <a:pPr algn="ctr"/>
            <a:r>
              <a:rPr lang="en-US" sz="3600" i="1" dirty="0" smtClean="0"/>
              <a:t>Status of existing EVs in the domain</a:t>
            </a:r>
            <a:endParaRPr lang="en-US" sz="3600" i="1" dirty="0"/>
          </a:p>
        </p:txBody>
      </p:sp>
      <p:pic>
        <p:nvPicPr>
          <p:cNvPr id="6" name="Immagine 5"/>
          <p:cNvPicPr/>
          <p:nvPr/>
        </p:nvPicPr>
        <p:blipFill>
          <a:blip r:embed="rId3">
            <a:extLst>
              <a:ext uri="{28A0092B-C50C-407E-A947-70E740481C1C}">
                <a14:useLocalDpi xmlns:a14="http://schemas.microsoft.com/office/drawing/2010/main" val="0"/>
              </a:ext>
            </a:extLst>
          </a:blip>
          <a:stretch>
            <a:fillRect/>
          </a:stretch>
        </p:blipFill>
        <p:spPr>
          <a:xfrm>
            <a:off x="3995936" y="6346048"/>
            <a:ext cx="2001520" cy="313055"/>
          </a:xfrm>
          <a:prstGeom prst="rect">
            <a:avLst/>
          </a:prstGeom>
        </p:spPr>
      </p:pic>
      <p:sp>
        <p:nvSpPr>
          <p:cNvPr id="4" name="Rettangolo 3"/>
          <p:cNvSpPr/>
          <p:nvPr/>
        </p:nvSpPr>
        <p:spPr>
          <a:xfrm>
            <a:off x="3762063" y="2361654"/>
            <a:ext cx="123463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a:t>
            </a:r>
            <a:endParaRPr lang="it-IT"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ttangolo 6"/>
          <p:cNvSpPr/>
          <p:nvPr/>
        </p:nvSpPr>
        <p:spPr>
          <a:xfrm>
            <a:off x="2688519" y="5169966"/>
            <a:ext cx="313579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NOT YET</a:t>
            </a:r>
            <a:endParaRPr lang="it-IT"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Segnaposto contenuto 2"/>
          <p:cNvSpPr txBox="1">
            <a:spLocks/>
          </p:cNvSpPr>
          <p:nvPr/>
        </p:nvSpPr>
        <p:spPr>
          <a:xfrm>
            <a:off x="446856" y="3125755"/>
            <a:ext cx="8229600" cy="2247461"/>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GB" dirty="0" smtClean="0"/>
              <a:t>If not, is the community planning to start this in the near future?</a:t>
            </a:r>
          </a:p>
          <a:p>
            <a:pPr lvl="1">
              <a:buFont typeface="Arial" panose="020B0604020202020204" pitchFamily="34" charset="0"/>
              <a:buChar char="•"/>
            </a:pPr>
            <a:r>
              <a:rPr lang="en-GB" dirty="0" smtClean="0"/>
              <a:t>Have you attended previous meeting?</a:t>
            </a:r>
          </a:p>
          <a:p>
            <a:pPr lvl="1">
              <a:buFont typeface="Arial" panose="020B0604020202020204" pitchFamily="34" charset="0"/>
              <a:buChar char="•"/>
            </a:pPr>
            <a:r>
              <a:rPr lang="en-GB" dirty="0" smtClean="0"/>
              <a:t>Are you considering reference documents from other domains?</a:t>
            </a:r>
          </a:p>
        </p:txBody>
      </p:sp>
    </p:spTree>
    <p:extLst>
      <p:ext uri="{BB962C8B-B14F-4D97-AF65-F5344CB8AC3E}">
        <p14:creationId xmlns:p14="http://schemas.microsoft.com/office/powerpoint/2010/main" val="144180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sellaDiTesto 3"/>
          <p:cNvSpPr txBox="1">
            <a:spLocks noChangeArrowheads="1"/>
          </p:cNvSpPr>
          <p:nvPr/>
        </p:nvSpPr>
        <p:spPr bwMode="auto">
          <a:xfrm>
            <a:off x="474663" y="574675"/>
            <a:ext cx="8018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it-IT" sz="2800" i="1">
                <a:solidFill>
                  <a:srgbClr val="FF0000"/>
                </a:solidFill>
                <a:latin typeface="Calibri" pitchFamily="34" charset="0"/>
              </a:rPr>
              <a:t>Main challenges in monitoring active volcanic systems</a:t>
            </a:r>
          </a:p>
        </p:txBody>
      </p:sp>
      <p:sp>
        <p:nvSpPr>
          <p:cNvPr id="2" name="CasellaDiTesto 1"/>
          <p:cNvSpPr txBox="1"/>
          <p:nvPr/>
        </p:nvSpPr>
        <p:spPr>
          <a:xfrm>
            <a:off x="274638" y="1714500"/>
            <a:ext cx="8732837" cy="1497013"/>
          </a:xfrm>
          <a:prstGeom prst="rect">
            <a:avLst/>
          </a:prstGeom>
          <a:noFill/>
        </p:spPr>
        <p:txBody>
          <a:bodyPr>
            <a:spAutoFit/>
          </a:bodyPr>
          <a:lstStyle/>
          <a:p>
            <a:pPr>
              <a:defRPr/>
            </a:pPr>
            <a:r>
              <a:rPr lang="en-US" b="1" dirty="0" smtClean="0"/>
              <a:t>Phenomena </a:t>
            </a:r>
            <a:r>
              <a:rPr lang="en-US" dirty="0" smtClean="0"/>
              <a:t>(large </a:t>
            </a:r>
            <a:r>
              <a:rPr lang="en-US" dirty="0"/>
              <a:t>spectrum):</a:t>
            </a:r>
          </a:p>
          <a:p>
            <a:pPr marL="285750" indent="-285750">
              <a:buFont typeface="Arial" pitchFamily="34" charset="0"/>
              <a:buChar char="•"/>
              <a:defRPr/>
            </a:pPr>
            <a:r>
              <a:rPr lang="en-US" dirty="0"/>
              <a:t>Variation in time (from seconds to years)</a:t>
            </a:r>
          </a:p>
          <a:p>
            <a:pPr marL="285750" indent="-285750">
              <a:buFont typeface="Arial" pitchFamily="34" charset="0"/>
              <a:buChar char="•"/>
              <a:defRPr/>
            </a:pPr>
            <a:r>
              <a:rPr lang="en-US" dirty="0"/>
              <a:t>Variation in space (from meters to kilometers)</a:t>
            </a:r>
          </a:p>
          <a:p>
            <a:pPr marL="285750" indent="-285750">
              <a:buFont typeface="Arial" pitchFamily="34" charset="0"/>
              <a:buChar char="•"/>
              <a:defRPr/>
            </a:pPr>
            <a:r>
              <a:rPr lang="en-US" dirty="0"/>
              <a:t>Variation in energy (kind of eruptive phenomena, e.g. from mild explosive activity to </a:t>
            </a:r>
            <a:r>
              <a:rPr lang="en-US" dirty="0" err="1"/>
              <a:t>Plinian</a:t>
            </a:r>
            <a:r>
              <a:rPr lang="en-US" dirty="0"/>
              <a:t> eruptions)</a:t>
            </a:r>
          </a:p>
        </p:txBody>
      </p:sp>
      <p:sp>
        <p:nvSpPr>
          <p:cNvPr id="4" name="CasellaDiTesto 3"/>
          <p:cNvSpPr txBox="1"/>
          <p:nvPr/>
        </p:nvSpPr>
        <p:spPr>
          <a:xfrm>
            <a:off x="169069" y="3616325"/>
            <a:ext cx="8838406" cy="1754326"/>
          </a:xfrm>
          <a:prstGeom prst="rect">
            <a:avLst/>
          </a:prstGeom>
          <a:noFill/>
        </p:spPr>
        <p:txBody>
          <a:bodyPr wrap="square">
            <a:spAutoFit/>
          </a:bodyPr>
          <a:lstStyle/>
          <a:p>
            <a:pPr>
              <a:defRPr/>
            </a:pPr>
            <a:r>
              <a:rPr lang="en-US" b="1" dirty="0" smtClean="0"/>
              <a:t>Technologies </a:t>
            </a:r>
            <a:r>
              <a:rPr lang="en-US" b="1" dirty="0"/>
              <a:t>and </a:t>
            </a:r>
            <a:r>
              <a:rPr lang="en-US" b="1" dirty="0" smtClean="0"/>
              <a:t>methodologies </a:t>
            </a:r>
            <a:r>
              <a:rPr lang="en-US" dirty="0" smtClean="0"/>
              <a:t>: </a:t>
            </a:r>
            <a:endParaRPr lang="en-US" dirty="0"/>
          </a:p>
          <a:p>
            <a:pPr marL="285750" indent="-285750">
              <a:buFont typeface="Arial" pitchFamily="34" charset="0"/>
              <a:buChar char="•"/>
              <a:defRPr/>
            </a:pPr>
            <a:r>
              <a:rPr lang="en-US" dirty="0"/>
              <a:t>Instrumental limits (e.g., resolution, sensitivity, accuracy, sampling rate, …),</a:t>
            </a:r>
          </a:p>
          <a:p>
            <a:pPr marL="285750" indent="-285750">
              <a:buFont typeface="Arial" pitchFamily="34" charset="0"/>
              <a:buChar char="•"/>
              <a:defRPr/>
            </a:pPr>
            <a:r>
              <a:rPr lang="en-US" dirty="0"/>
              <a:t>Operational conditions (e.g. need of specific CAL/VAL activities)  </a:t>
            </a:r>
          </a:p>
          <a:p>
            <a:pPr marL="285750" indent="-285750">
              <a:buFont typeface="Arial" pitchFamily="34" charset="0"/>
              <a:buChar char="•"/>
              <a:defRPr/>
            </a:pPr>
            <a:r>
              <a:rPr lang="en-US" dirty="0"/>
              <a:t>Technological advances, </a:t>
            </a:r>
          </a:p>
          <a:p>
            <a:pPr marL="285750" indent="-285750">
              <a:buFont typeface="Arial" pitchFamily="34" charset="0"/>
              <a:buChar char="•"/>
              <a:defRPr/>
            </a:pPr>
            <a:r>
              <a:rPr lang="en-US" dirty="0"/>
              <a:t>New methodological requirements (e.g., operations in the sea)</a:t>
            </a:r>
          </a:p>
        </p:txBody>
      </p:sp>
      <p:sp>
        <p:nvSpPr>
          <p:cNvPr id="3" name="CasellaDiTesto 2"/>
          <p:cNvSpPr txBox="1">
            <a:spLocks noChangeArrowheads="1"/>
          </p:cNvSpPr>
          <p:nvPr/>
        </p:nvSpPr>
        <p:spPr bwMode="auto">
          <a:xfrm>
            <a:off x="2035214" y="5886450"/>
            <a:ext cx="52116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i="1" dirty="0"/>
              <a:t>… some examples </a:t>
            </a:r>
            <a:r>
              <a:rPr lang="en-US" altLang="it-IT" i="1" dirty="0" smtClean="0"/>
              <a:t>of such challenges it </a:t>
            </a:r>
            <a:r>
              <a:rPr lang="en-US" altLang="it-IT" i="1" dirty="0"/>
              <a:t>follows</a:t>
            </a:r>
          </a:p>
        </p:txBody>
      </p:sp>
    </p:spTree>
    <p:extLst>
      <p:ext uri="{BB962C8B-B14F-4D97-AF65-F5344CB8AC3E}">
        <p14:creationId xmlns:p14="http://schemas.microsoft.com/office/powerpoint/2010/main" val="2073594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31800" y="571500"/>
            <a:ext cx="8382000" cy="639763"/>
          </a:xfrm>
        </p:spPr>
        <p:txBody>
          <a:bodyPr>
            <a:normAutofit fontScale="90000"/>
          </a:bodyPr>
          <a:lstStyle/>
          <a:p>
            <a:pPr eaLnBrk="1" hangingPunct="1"/>
            <a:r>
              <a:rPr lang="en-US" altLang="it-IT" sz="3600" smtClean="0">
                <a:solidFill>
                  <a:srgbClr val="FF0000"/>
                </a:solidFill>
              </a:rPr>
              <a:t>Volcanic eruptions</a:t>
            </a:r>
          </a:p>
        </p:txBody>
      </p:sp>
      <p:sp>
        <p:nvSpPr>
          <p:cNvPr id="3" name="Segnaposto numero diapositiva 2"/>
          <p:cNvSpPr>
            <a:spLocks noGrp="1"/>
          </p:cNvSpPr>
          <p:nvPr>
            <p:ph type="sldNum" sz="quarter" idx="12"/>
          </p:nvPr>
        </p:nvSpPr>
        <p:spPr/>
        <p:txBody>
          <a:bodyPr/>
          <a:lstStyle/>
          <a:p>
            <a:pPr>
              <a:defRPr/>
            </a:pPr>
            <a:fld id="{9731D103-8BEB-4241-8EDB-C1356A5BA8A9}" type="slidenum">
              <a:rPr lang="it-IT"/>
              <a:pPr>
                <a:defRPr/>
              </a:pPr>
              <a:t>21</a:t>
            </a:fld>
            <a:endParaRPr lang="it-IT"/>
          </a:p>
        </p:txBody>
      </p:sp>
      <p:grpSp>
        <p:nvGrpSpPr>
          <p:cNvPr id="7173" name="Gruppo 11"/>
          <p:cNvGrpSpPr>
            <a:grpSpLocks noChangeAspect="1"/>
          </p:cNvGrpSpPr>
          <p:nvPr/>
        </p:nvGrpSpPr>
        <p:grpSpPr bwMode="auto">
          <a:xfrm>
            <a:off x="0" y="1165225"/>
            <a:ext cx="4768850" cy="3497263"/>
            <a:chOff x="2157306" y="2195393"/>
            <a:chExt cx="5209469" cy="3819897"/>
          </a:xfrm>
        </p:grpSpPr>
        <p:pic>
          <p:nvPicPr>
            <p:cNvPr id="122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748" y="2195393"/>
              <a:ext cx="5173027" cy="381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9" name="CasellaDiTesto 3"/>
            <p:cNvSpPr txBox="1">
              <a:spLocks noChangeArrowheads="1"/>
            </p:cNvSpPr>
            <p:nvPr/>
          </p:nvSpPr>
          <p:spPr bwMode="auto">
            <a:xfrm rot="-5400000">
              <a:off x="1827568" y="5219878"/>
              <a:ext cx="936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1200" b="1"/>
                <a:t>(ENERGY)</a:t>
              </a:r>
            </a:p>
          </p:txBody>
        </p:sp>
        <p:sp>
          <p:nvSpPr>
            <p:cNvPr id="12300" name="Rettangolo 9"/>
            <p:cNvSpPr>
              <a:spLocks noChangeArrowheads="1"/>
            </p:cNvSpPr>
            <p:nvPr/>
          </p:nvSpPr>
          <p:spPr bwMode="auto">
            <a:xfrm>
              <a:off x="2536648" y="2315951"/>
              <a:ext cx="19367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altLang="it-IT" sz="1000" i="1"/>
                <a:t>Modified from Cas et al. (1988)</a:t>
              </a:r>
              <a:endParaRPr lang="it-IT" altLang="it-IT" sz="1000" i="1"/>
            </a:p>
          </p:txBody>
        </p:sp>
      </p:grpSp>
      <p:pic>
        <p:nvPicPr>
          <p:cNvPr id="717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4664075"/>
            <a:ext cx="6208712" cy="154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850" y="1582738"/>
            <a:ext cx="4287838" cy="2660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296" name="CasellaDiTesto 4"/>
          <p:cNvSpPr txBox="1">
            <a:spLocks noChangeArrowheads="1"/>
          </p:cNvSpPr>
          <p:nvPr/>
        </p:nvSpPr>
        <p:spPr bwMode="auto">
          <a:xfrm>
            <a:off x="6581775" y="1212850"/>
            <a:ext cx="1239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b="1"/>
              <a:t>Duration</a:t>
            </a:r>
          </a:p>
        </p:txBody>
      </p:sp>
      <p:sp>
        <p:nvSpPr>
          <p:cNvPr id="7177" name="CasellaDiTesto 12"/>
          <p:cNvSpPr txBox="1">
            <a:spLocks noChangeArrowheads="1"/>
          </p:cNvSpPr>
          <p:nvPr/>
        </p:nvSpPr>
        <p:spPr bwMode="auto">
          <a:xfrm>
            <a:off x="855663" y="5251450"/>
            <a:ext cx="1055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b="1"/>
              <a:t>Energy</a:t>
            </a:r>
          </a:p>
        </p:txBody>
      </p:sp>
    </p:spTree>
    <p:extLst>
      <p:ext uri="{BB962C8B-B14F-4D97-AF65-F5344CB8AC3E}">
        <p14:creationId xmlns:p14="http://schemas.microsoft.com/office/powerpoint/2010/main" val="174118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wipe(left)">
                                      <p:cBhvr>
                                        <p:cTn id="7" dur="500"/>
                                        <p:tgtEl>
                                          <p:spTgt spid="717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174"/>
                                        </p:tgtEl>
                                        <p:attrNameLst>
                                          <p:attrName>style.visibility</p:attrName>
                                        </p:attrNameLst>
                                      </p:cBhvr>
                                      <p:to>
                                        <p:strVal val="visible"/>
                                      </p:to>
                                    </p:set>
                                    <p:animEffect transition="in" filter="wipe(left)">
                                      <p:cBhvr>
                                        <p:cTn id="11" dur="500"/>
                                        <p:tgtEl>
                                          <p:spTgt spid="717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7173"/>
                                        </p:tgtEl>
                                        <p:attrNameLst>
                                          <p:attrName>style.visibility</p:attrName>
                                        </p:attrNameLst>
                                      </p:cBhvr>
                                      <p:to>
                                        <p:strVal val="visible"/>
                                      </p:to>
                                    </p:set>
                                    <p:animEffect transition="in" filter="fade">
                                      <p:cBhvr>
                                        <p:cTn id="15" dur="1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33400" y="1524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it-IT" sz="2800" i="1">
                <a:solidFill>
                  <a:srgbClr val="FF3300"/>
                </a:solidFill>
                <a:latin typeface="Comic Sans MS" pitchFamily="66" charset="0"/>
              </a:rPr>
              <a:t>Dimensions of  </a:t>
            </a:r>
            <a:br>
              <a:rPr lang="en-US" altLang="it-IT" sz="2800" i="1">
                <a:solidFill>
                  <a:srgbClr val="FF3300"/>
                </a:solidFill>
                <a:latin typeface="Comic Sans MS" pitchFamily="66" charset="0"/>
              </a:rPr>
            </a:br>
            <a:r>
              <a:rPr lang="en-US" altLang="it-IT" sz="2800" i="1">
                <a:solidFill>
                  <a:srgbClr val="FF3300"/>
                </a:solidFill>
                <a:latin typeface="Comic Sans MS" pitchFamily="66" charset="0"/>
              </a:rPr>
              <a:t>ground deformations in volcanic areas</a:t>
            </a:r>
          </a:p>
        </p:txBody>
      </p:sp>
      <p:grpSp>
        <p:nvGrpSpPr>
          <p:cNvPr id="11320" name="Group 56"/>
          <p:cNvGrpSpPr>
            <a:grpSpLocks/>
          </p:cNvGrpSpPr>
          <p:nvPr/>
        </p:nvGrpSpPr>
        <p:grpSpPr bwMode="auto">
          <a:xfrm>
            <a:off x="5865813" y="1320800"/>
            <a:ext cx="1617662" cy="5145088"/>
            <a:chOff x="3695" y="832"/>
            <a:chExt cx="1019" cy="3241"/>
          </a:xfrm>
        </p:grpSpPr>
        <p:sp>
          <p:nvSpPr>
            <p:cNvPr id="13343" name="Rectangle 4"/>
            <p:cNvSpPr>
              <a:spLocks noChangeArrowheads="1"/>
            </p:cNvSpPr>
            <p:nvPr/>
          </p:nvSpPr>
          <p:spPr bwMode="auto">
            <a:xfrm>
              <a:off x="3918" y="832"/>
              <a:ext cx="538"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it-IT" sz="2200">
                  <a:solidFill>
                    <a:schemeClr val="accent2"/>
                  </a:solidFill>
                  <a:latin typeface="Comic Sans MS" pitchFamily="66" charset="0"/>
                </a:rPr>
                <a:t>Area</a:t>
              </a:r>
              <a:endParaRPr lang="en-GB" altLang="it-IT" sz="2200">
                <a:solidFill>
                  <a:schemeClr val="accent2"/>
                </a:solidFill>
              </a:endParaRPr>
            </a:p>
          </p:txBody>
        </p:sp>
        <p:sp>
          <p:nvSpPr>
            <p:cNvPr id="13344" name="Rectangle 21"/>
            <p:cNvSpPr>
              <a:spLocks noChangeArrowheads="1"/>
            </p:cNvSpPr>
            <p:nvPr/>
          </p:nvSpPr>
          <p:spPr bwMode="auto">
            <a:xfrm>
              <a:off x="3802" y="3043"/>
              <a:ext cx="9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it-IT" i="1">
                  <a:solidFill>
                    <a:srgbClr val="000066"/>
                  </a:solidFill>
                </a:rPr>
                <a:t>1 - 10</a:t>
              </a:r>
              <a:r>
                <a:rPr lang="en-GB" altLang="it-IT" i="1" baseline="30000">
                  <a:solidFill>
                    <a:srgbClr val="000066"/>
                  </a:solidFill>
                </a:rPr>
                <a:t>2</a:t>
              </a:r>
              <a:r>
                <a:rPr lang="en-GB" altLang="it-IT" i="1">
                  <a:solidFill>
                    <a:srgbClr val="000066"/>
                  </a:solidFill>
                </a:rPr>
                <a:t> Km</a:t>
              </a:r>
              <a:r>
                <a:rPr lang="en-GB" altLang="it-IT" i="1" baseline="30000">
                  <a:solidFill>
                    <a:srgbClr val="000066"/>
                  </a:solidFill>
                </a:rPr>
                <a:t>2</a:t>
              </a:r>
              <a:endParaRPr lang="en-GB" altLang="it-IT" i="1">
                <a:solidFill>
                  <a:srgbClr val="000066"/>
                </a:solidFill>
              </a:endParaRPr>
            </a:p>
          </p:txBody>
        </p:sp>
        <p:sp>
          <p:nvSpPr>
            <p:cNvPr id="13345" name="Rectangle 22"/>
            <p:cNvSpPr>
              <a:spLocks noChangeArrowheads="1"/>
            </p:cNvSpPr>
            <p:nvPr/>
          </p:nvSpPr>
          <p:spPr bwMode="auto">
            <a:xfrm>
              <a:off x="3754" y="2624"/>
              <a:ext cx="96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it-IT" i="1">
                  <a:solidFill>
                    <a:srgbClr val="000066"/>
                  </a:solidFill>
                </a:rPr>
                <a:t>0.1 - 10 Km</a:t>
              </a:r>
              <a:r>
                <a:rPr lang="en-GB" altLang="it-IT" i="1" baseline="30000">
                  <a:solidFill>
                    <a:srgbClr val="000066"/>
                  </a:solidFill>
                </a:rPr>
                <a:t>2</a:t>
              </a:r>
              <a:endParaRPr lang="en-GB" altLang="it-IT" i="1">
                <a:solidFill>
                  <a:srgbClr val="000066"/>
                </a:solidFill>
              </a:endParaRPr>
            </a:p>
          </p:txBody>
        </p:sp>
        <p:sp>
          <p:nvSpPr>
            <p:cNvPr id="13346" name="Rectangle 23"/>
            <p:cNvSpPr>
              <a:spLocks noChangeArrowheads="1"/>
            </p:cNvSpPr>
            <p:nvPr/>
          </p:nvSpPr>
          <p:spPr bwMode="auto">
            <a:xfrm>
              <a:off x="3850" y="2204"/>
              <a:ext cx="86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it-IT" i="1">
                  <a:solidFill>
                    <a:srgbClr val="000066"/>
                  </a:solidFill>
                </a:rPr>
                <a:t>1 - 10 Km</a:t>
              </a:r>
              <a:r>
                <a:rPr lang="en-GB" altLang="it-IT" i="1" baseline="30000">
                  <a:solidFill>
                    <a:srgbClr val="000066"/>
                  </a:solidFill>
                </a:rPr>
                <a:t>2</a:t>
              </a:r>
              <a:endParaRPr lang="en-GB" altLang="it-IT" i="1">
                <a:solidFill>
                  <a:srgbClr val="000066"/>
                </a:solidFill>
              </a:endParaRPr>
            </a:p>
          </p:txBody>
        </p:sp>
        <p:sp>
          <p:nvSpPr>
            <p:cNvPr id="13347" name="Rectangle 24"/>
            <p:cNvSpPr>
              <a:spLocks noChangeArrowheads="1"/>
            </p:cNvSpPr>
            <p:nvPr/>
          </p:nvSpPr>
          <p:spPr bwMode="auto">
            <a:xfrm>
              <a:off x="3754" y="1784"/>
              <a:ext cx="96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it-IT" i="1">
                  <a:solidFill>
                    <a:srgbClr val="000066"/>
                  </a:solidFill>
                </a:rPr>
                <a:t>10 - 10</a:t>
              </a:r>
              <a:r>
                <a:rPr lang="en-GB" altLang="it-IT" i="1" baseline="30000">
                  <a:solidFill>
                    <a:srgbClr val="000066"/>
                  </a:solidFill>
                </a:rPr>
                <a:t>2</a:t>
              </a:r>
              <a:r>
                <a:rPr lang="en-GB" altLang="it-IT" i="1">
                  <a:solidFill>
                    <a:srgbClr val="000066"/>
                  </a:solidFill>
                </a:rPr>
                <a:t> Km</a:t>
              </a:r>
              <a:r>
                <a:rPr lang="en-GB" altLang="it-IT" i="1" baseline="30000">
                  <a:solidFill>
                    <a:srgbClr val="000066"/>
                  </a:solidFill>
                </a:rPr>
                <a:t>2</a:t>
              </a:r>
            </a:p>
          </p:txBody>
        </p:sp>
        <p:sp>
          <p:nvSpPr>
            <p:cNvPr id="13348" name="Rectangle 25"/>
            <p:cNvSpPr>
              <a:spLocks noChangeArrowheads="1"/>
            </p:cNvSpPr>
            <p:nvPr/>
          </p:nvSpPr>
          <p:spPr bwMode="auto">
            <a:xfrm>
              <a:off x="3695" y="1365"/>
              <a:ext cx="101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it-IT" i="1">
                  <a:solidFill>
                    <a:srgbClr val="000066"/>
                  </a:solidFill>
                </a:rPr>
                <a:t>10</a:t>
              </a:r>
              <a:r>
                <a:rPr lang="en-GB" altLang="it-IT" i="1" baseline="30000">
                  <a:solidFill>
                    <a:srgbClr val="000066"/>
                  </a:solidFill>
                </a:rPr>
                <a:t>2</a:t>
              </a:r>
              <a:r>
                <a:rPr lang="en-GB" altLang="it-IT" i="1">
                  <a:solidFill>
                    <a:srgbClr val="000066"/>
                  </a:solidFill>
                </a:rPr>
                <a:t> - 10</a:t>
              </a:r>
              <a:r>
                <a:rPr lang="en-GB" altLang="it-IT" i="1" baseline="30000">
                  <a:solidFill>
                    <a:srgbClr val="000066"/>
                  </a:solidFill>
                </a:rPr>
                <a:t>3</a:t>
              </a:r>
              <a:r>
                <a:rPr lang="en-GB" altLang="it-IT" i="1">
                  <a:solidFill>
                    <a:srgbClr val="000066"/>
                  </a:solidFill>
                </a:rPr>
                <a:t> Km</a:t>
              </a:r>
              <a:r>
                <a:rPr lang="en-GB" altLang="it-IT" i="1" baseline="30000">
                  <a:solidFill>
                    <a:srgbClr val="000066"/>
                  </a:solidFill>
                </a:rPr>
                <a:t>2</a:t>
              </a:r>
              <a:endParaRPr lang="en-GB" altLang="it-IT" i="1">
                <a:solidFill>
                  <a:srgbClr val="000066"/>
                </a:solidFill>
              </a:endParaRPr>
            </a:p>
          </p:txBody>
        </p:sp>
        <p:sp>
          <p:nvSpPr>
            <p:cNvPr id="13349" name="Rectangle 26"/>
            <p:cNvSpPr>
              <a:spLocks noChangeArrowheads="1"/>
            </p:cNvSpPr>
            <p:nvPr/>
          </p:nvSpPr>
          <p:spPr bwMode="auto">
            <a:xfrm>
              <a:off x="3754" y="3463"/>
              <a:ext cx="96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it-IT" i="1">
                  <a:solidFill>
                    <a:srgbClr val="000066"/>
                  </a:solidFill>
                </a:rPr>
                <a:t>1 - 10</a:t>
              </a:r>
              <a:r>
                <a:rPr lang="en-GB" altLang="it-IT" i="1" baseline="30000">
                  <a:solidFill>
                    <a:srgbClr val="000066"/>
                  </a:solidFill>
                </a:rPr>
                <a:t>2</a:t>
              </a:r>
              <a:r>
                <a:rPr lang="en-GB" altLang="it-IT" i="1">
                  <a:solidFill>
                    <a:srgbClr val="000066"/>
                  </a:solidFill>
                </a:rPr>
                <a:t> Km</a:t>
              </a:r>
              <a:r>
                <a:rPr lang="en-GB" altLang="it-IT" i="1" baseline="30000">
                  <a:solidFill>
                    <a:srgbClr val="000066"/>
                  </a:solidFill>
                </a:rPr>
                <a:t>2</a:t>
              </a:r>
              <a:endParaRPr lang="en-GB" altLang="it-IT" i="1">
                <a:solidFill>
                  <a:srgbClr val="000066"/>
                </a:solidFill>
              </a:endParaRPr>
            </a:p>
          </p:txBody>
        </p:sp>
        <p:sp>
          <p:nvSpPr>
            <p:cNvPr id="13350" name="Rectangle 43"/>
            <p:cNvSpPr>
              <a:spLocks noChangeArrowheads="1"/>
            </p:cNvSpPr>
            <p:nvPr/>
          </p:nvSpPr>
          <p:spPr bwMode="auto">
            <a:xfrm>
              <a:off x="3850" y="3846"/>
              <a:ext cx="86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GB" altLang="it-IT" i="1">
                  <a:solidFill>
                    <a:srgbClr val="000066"/>
                  </a:solidFill>
                </a:rPr>
                <a:t>1 - 10 Km</a:t>
              </a:r>
              <a:r>
                <a:rPr lang="en-GB" altLang="it-IT" i="1" baseline="30000">
                  <a:solidFill>
                    <a:srgbClr val="000066"/>
                  </a:solidFill>
                </a:rPr>
                <a:t>2</a:t>
              </a:r>
              <a:endParaRPr lang="en-GB" altLang="it-IT" i="1">
                <a:solidFill>
                  <a:srgbClr val="000066"/>
                </a:solidFill>
              </a:endParaRPr>
            </a:p>
          </p:txBody>
        </p:sp>
      </p:grpSp>
      <p:grpSp>
        <p:nvGrpSpPr>
          <p:cNvPr id="11323" name="Group 59"/>
          <p:cNvGrpSpPr>
            <a:grpSpLocks/>
          </p:cNvGrpSpPr>
          <p:nvPr/>
        </p:nvGrpSpPr>
        <p:grpSpPr bwMode="auto">
          <a:xfrm>
            <a:off x="4032250" y="1168400"/>
            <a:ext cx="1971675" cy="5297488"/>
            <a:chOff x="2540" y="736"/>
            <a:chExt cx="1242" cy="3337"/>
          </a:xfrm>
        </p:grpSpPr>
        <p:sp>
          <p:nvSpPr>
            <p:cNvPr id="13335" name="Rectangle 5"/>
            <p:cNvSpPr>
              <a:spLocks noChangeArrowheads="1"/>
            </p:cNvSpPr>
            <p:nvPr/>
          </p:nvSpPr>
          <p:spPr bwMode="auto">
            <a:xfrm>
              <a:off x="2540" y="736"/>
              <a:ext cx="1238"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200">
                  <a:solidFill>
                    <a:schemeClr val="accent2"/>
                  </a:solidFill>
                  <a:latin typeface="Comic Sans MS" pitchFamily="66" charset="0"/>
                </a:rPr>
                <a:t>Intensity of deformations</a:t>
              </a:r>
              <a:endParaRPr lang="en-US" altLang="it-IT" sz="2200">
                <a:solidFill>
                  <a:schemeClr val="accent2"/>
                </a:solidFill>
              </a:endParaRPr>
            </a:p>
          </p:txBody>
        </p:sp>
        <p:sp>
          <p:nvSpPr>
            <p:cNvPr id="13336" name="Rectangle 28"/>
            <p:cNvSpPr>
              <a:spLocks noChangeArrowheads="1"/>
            </p:cNvSpPr>
            <p:nvPr/>
          </p:nvSpPr>
          <p:spPr bwMode="auto">
            <a:xfrm>
              <a:off x="2710" y="3043"/>
              <a:ext cx="6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it-IT" sz="2000" i="1">
                  <a:solidFill>
                    <a:srgbClr val="000066"/>
                  </a:solidFill>
                  <a:latin typeface="Times New Roman" pitchFamily="18" charset="0"/>
                </a:rPr>
                <a:t>0.01 - 1 m</a:t>
              </a:r>
              <a:endParaRPr lang="it-IT" altLang="it-IT" sz="2000" i="1" baseline="30000">
                <a:solidFill>
                  <a:srgbClr val="000066"/>
                </a:solidFill>
                <a:latin typeface="Times New Roman" pitchFamily="18" charset="0"/>
              </a:endParaRPr>
            </a:p>
          </p:txBody>
        </p:sp>
        <p:sp>
          <p:nvSpPr>
            <p:cNvPr id="13337" name="Rectangle 29"/>
            <p:cNvSpPr>
              <a:spLocks noChangeArrowheads="1"/>
            </p:cNvSpPr>
            <p:nvPr/>
          </p:nvSpPr>
          <p:spPr bwMode="auto">
            <a:xfrm>
              <a:off x="2710" y="2624"/>
              <a:ext cx="94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it-IT" sz="2000" i="1">
                  <a:solidFill>
                    <a:srgbClr val="000066"/>
                  </a:solidFill>
                  <a:latin typeface="Times New Roman" pitchFamily="18" charset="0"/>
                </a:rPr>
                <a:t>0.001 - 0.1 m</a:t>
              </a:r>
              <a:endParaRPr lang="it-IT" altLang="it-IT" sz="2000" i="1" baseline="30000">
                <a:solidFill>
                  <a:srgbClr val="000066"/>
                </a:solidFill>
                <a:latin typeface="Times New Roman" pitchFamily="18" charset="0"/>
              </a:endParaRPr>
            </a:p>
          </p:txBody>
        </p:sp>
        <p:sp>
          <p:nvSpPr>
            <p:cNvPr id="13338" name="Rectangle 30"/>
            <p:cNvSpPr>
              <a:spLocks noChangeArrowheads="1"/>
            </p:cNvSpPr>
            <p:nvPr/>
          </p:nvSpPr>
          <p:spPr bwMode="auto">
            <a:xfrm>
              <a:off x="2710" y="2204"/>
              <a:ext cx="6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it-IT" sz="2000" i="1">
                  <a:solidFill>
                    <a:srgbClr val="000066"/>
                  </a:solidFill>
                  <a:latin typeface="Times New Roman" pitchFamily="18" charset="0"/>
                </a:rPr>
                <a:t>0.1 – 1 (+) m</a:t>
              </a:r>
              <a:endParaRPr lang="it-IT" altLang="it-IT" sz="2000" i="1" baseline="30000">
                <a:solidFill>
                  <a:srgbClr val="000066"/>
                </a:solidFill>
                <a:latin typeface="Times New Roman" pitchFamily="18" charset="0"/>
              </a:endParaRPr>
            </a:p>
          </p:txBody>
        </p:sp>
        <p:sp>
          <p:nvSpPr>
            <p:cNvPr id="13339" name="Rectangle 31"/>
            <p:cNvSpPr>
              <a:spLocks noChangeArrowheads="1"/>
            </p:cNvSpPr>
            <p:nvPr/>
          </p:nvSpPr>
          <p:spPr bwMode="auto">
            <a:xfrm>
              <a:off x="2710" y="1784"/>
              <a:ext cx="9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it-IT" sz="2000" i="1">
                  <a:solidFill>
                    <a:srgbClr val="000066"/>
                  </a:solidFill>
                  <a:latin typeface="Times New Roman" pitchFamily="18" charset="0"/>
                </a:rPr>
                <a:t>0.01 – 0.1 m</a:t>
              </a:r>
              <a:endParaRPr lang="it-IT" altLang="it-IT" sz="2000" i="1" baseline="30000">
                <a:solidFill>
                  <a:srgbClr val="000066"/>
                </a:solidFill>
                <a:latin typeface="Times New Roman" pitchFamily="18" charset="0"/>
              </a:endParaRPr>
            </a:p>
          </p:txBody>
        </p:sp>
        <p:sp>
          <p:nvSpPr>
            <p:cNvPr id="13340" name="Rectangle 32"/>
            <p:cNvSpPr>
              <a:spLocks noChangeArrowheads="1"/>
            </p:cNvSpPr>
            <p:nvPr/>
          </p:nvSpPr>
          <p:spPr bwMode="auto">
            <a:xfrm>
              <a:off x="2710" y="1365"/>
              <a:ext cx="107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it-IT" sz="2000" i="1">
                  <a:solidFill>
                    <a:srgbClr val="000066"/>
                  </a:solidFill>
                  <a:latin typeface="Times New Roman" pitchFamily="18" charset="0"/>
                </a:rPr>
                <a:t>0.001 – 0.01 m</a:t>
              </a:r>
              <a:endParaRPr lang="it-IT" altLang="it-IT" sz="2000" i="1" baseline="30000">
                <a:solidFill>
                  <a:srgbClr val="000066"/>
                </a:solidFill>
                <a:latin typeface="Times New Roman" pitchFamily="18" charset="0"/>
              </a:endParaRPr>
            </a:p>
          </p:txBody>
        </p:sp>
        <p:sp>
          <p:nvSpPr>
            <p:cNvPr id="13341" name="Rectangle 33"/>
            <p:cNvSpPr>
              <a:spLocks noChangeArrowheads="1"/>
            </p:cNvSpPr>
            <p:nvPr/>
          </p:nvSpPr>
          <p:spPr bwMode="auto">
            <a:xfrm>
              <a:off x="2710" y="3463"/>
              <a:ext cx="6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it-IT" sz="2000" i="1">
                  <a:solidFill>
                    <a:srgbClr val="000066"/>
                  </a:solidFill>
                  <a:latin typeface="Times New Roman" pitchFamily="18" charset="0"/>
                </a:rPr>
                <a:t>0.01 - 1 m</a:t>
              </a:r>
              <a:endParaRPr lang="it-IT" altLang="it-IT" sz="2000" i="1" baseline="30000">
                <a:solidFill>
                  <a:srgbClr val="000066"/>
                </a:solidFill>
                <a:latin typeface="Times New Roman" pitchFamily="18" charset="0"/>
              </a:endParaRPr>
            </a:p>
          </p:txBody>
        </p:sp>
        <p:sp>
          <p:nvSpPr>
            <p:cNvPr id="13342" name="Rectangle 44"/>
            <p:cNvSpPr>
              <a:spLocks noChangeArrowheads="1"/>
            </p:cNvSpPr>
            <p:nvPr/>
          </p:nvSpPr>
          <p:spPr bwMode="auto">
            <a:xfrm>
              <a:off x="2710" y="3846"/>
              <a:ext cx="6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en-GB" altLang="it-IT" sz="2000" i="1">
                  <a:solidFill>
                    <a:srgbClr val="000066"/>
                  </a:solidFill>
                  <a:latin typeface="Times New Roman" pitchFamily="18" charset="0"/>
                </a:rPr>
                <a:t>0.01 – 1 m</a:t>
              </a:r>
              <a:endParaRPr lang="it-IT" altLang="it-IT" sz="2000" i="1" baseline="30000">
                <a:solidFill>
                  <a:srgbClr val="000066"/>
                </a:solidFill>
                <a:latin typeface="Times New Roman" pitchFamily="18" charset="0"/>
              </a:endParaRPr>
            </a:p>
          </p:txBody>
        </p:sp>
      </p:grpSp>
      <p:grpSp>
        <p:nvGrpSpPr>
          <p:cNvPr id="11321" name="Group 57"/>
          <p:cNvGrpSpPr>
            <a:grpSpLocks/>
          </p:cNvGrpSpPr>
          <p:nvPr/>
        </p:nvGrpSpPr>
        <p:grpSpPr bwMode="auto">
          <a:xfrm>
            <a:off x="7429500" y="1282700"/>
            <a:ext cx="1539875" cy="5183188"/>
            <a:chOff x="4680" y="808"/>
            <a:chExt cx="970" cy="3265"/>
          </a:xfrm>
        </p:grpSpPr>
        <p:sp>
          <p:nvSpPr>
            <p:cNvPr id="13327" name="Rectangle 3"/>
            <p:cNvSpPr>
              <a:spLocks noChangeArrowheads="1"/>
            </p:cNvSpPr>
            <p:nvPr/>
          </p:nvSpPr>
          <p:spPr bwMode="auto">
            <a:xfrm>
              <a:off x="4680" y="808"/>
              <a:ext cx="960"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200">
                  <a:solidFill>
                    <a:schemeClr val="accent2"/>
                  </a:solidFill>
                  <a:latin typeface="Comic Sans MS" pitchFamily="66" charset="0"/>
                </a:rPr>
                <a:t>Times of evolutions</a:t>
              </a:r>
              <a:endParaRPr lang="en-US" altLang="it-IT" sz="2200">
                <a:solidFill>
                  <a:schemeClr val="accent2"/>
                </a:solidFill>
              </a:endParaRPr>
            </a:p>
          </p:txBody>
        </p:sp>
        <p:sp>
          <p:nvSpPr>
            <p:cNvPr id="13328" name="Rectangle 14"/>
            <p:cNvSpPr>
              <a:spLocks noChangeArrowheads="1"/>
            </p:cNvSpPr>
            <p:nvPr/>
          </p:nvSpPr>
          <p:spPr bwMode="auto">
            <a:xfrm>
              <a:off x="4800" y="3043"/>
              <a:ext cx="72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i="1">
                  <a:solidFill>
                    <a:srgbClr val="000066"/>
                  </a:solidFill>
                </a:rPr>
                <a:t>seconds</a:t>
              </a:r>
            </a:p>
          </p:txBody>
        </p:sp>
        <p:sp>
          <p:nvSpPr>
            <p:cNvPr id="13329" name="Rectangle 15"/>
            <p:cNvSpPr>
              <a:spLocks noChangeArrowheads="1"/>
            </p:cNvSpPr>
            <p:nvPr/>
          </p:nvSpPr>
          <p:spPr bwMode="auto">
            <a:xfrm>
              <a:off x="4800" y="2624"/>
              <a:ext cx="62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i="1">
                  <a:solidFill>
                    <a:srgbClr val="000066"/>
                  </a:solidFill>
                </a:rPr>
                <a:t>years</a:t>
              </a:r>
            </a:p>
          </p:txBody>
        </p:sp>
        <p:sp>
          <p:nvSpPr>
            <p:cNvPr id="13330" name="Rectangle 16"/>
            <p:cNvSpPr>
              <a:spLocks noChangeArrowheads="1"/>
            </p:cNvSpPr>
            <p:nvPr/>
          </p:nvSpPr>
          <p:spPr bwMode="auto">
            <a:xfrm>
              <a:off x="4800" y="2204"/>
              <a:ext cx="84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i="1">
                  <a:solidFill>
                    <a:srgbClr val="000066"/>
                  </a:solidFill>
                </a:rPr>
                <a:t>hours-days</a:t>
              </a:r>
            </a:p>
          </p:txBody>
        </p:sp>
        <p:sp>
          <p:nvSpPr>
            <p:cNvPr id="13331" name="Rectangle 17"/>
            <p:cNvSpPr>
              <a:spLocks noChangeArrowheads="1"/>
            </p:cNvSpPr>
            <p:nvPr/>
          </p:nvSpPr>
          <p:spPr bwMode="auto">
            <a:xfrm>
              <a:off x="4800" y="1784"/>
              <a:ext cx="85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i="1">
                  <a:solidFill>
                    <a:srgbClr val="000066"/>
                  </a:solidFill>
                </a:rPr>
                <a:t>months-years</a:t>
              </a:r>
            </a:p>
          </p:txBody>
        </p:sp>
        <p:sp>
          <p:nvSpPr>
            <p:cNvPr id="13332" name="Rectangle 18"/>
            <p:cNvSpPr>
              <a:spLocks noChangeArrowheads="1"/>
            </p:cNvSpPr>
            <p:nvPr/>
          </p:nvSpPr>
          <p:spPr bwMode="auto">
            <a:xfrm>
              <a:off x="4800" y="1365"/>
              <a:ext cx="48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i="1">
                  <a:solidFill>
                    <a:srgbClr val="000066"/>
                  </a:solidFill>
                </a:rPr>
                <a:t>years</a:t>
              </a:r>
            </a:p>
          </p:txBody>
        </p:sp>
        <p:sp>
          <p:nvSpPr>
            <p:cNvPr id="13333" name="Rectangle 19"/>
            <p:cNvSpPr>
              <a:spLocks noChangeArrowheads="1"/>
            </p:cNvSpPr>
            <p:nvPr/>
          </p:nvSpPr>
          <p:spPr bwMode="auto">
            <a:xfrm>
              <a:off x="4800" y="3463"/>
              <a:ext cx="48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i="1">
                  <a:solidFill>
                    <a:srgbClr val="000066"/>
                  </a:solidFill>
                </a:rPr>
                <a:t>years</a:t>
              </a:r>
            </a:p>
          </p:txBody>
        </p:sp>
        <p:sp>
          <p:nvSpPr>
            <p:cNvPr id="13334" name="Rectangle 52"/>
            <p:cNvSpPr>
              <a:spLocks noChangeArrowheads="1"/>
            </p:cNvSpPr>
            <p:nvPr/>
          </p:nvSpPr>
          <p:spPr bwMode="auto">
            <a:xfrm>
              <a:off x="4800" y="3846"/>
              <a:ext cx="48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i="1">
                  <a:solidFill>
                    <a:srgbClr val="000066"/>
                  </a:solidFill>
                </a:rPr>
                <a:t>years</a:t>
              </a:r>
            </a:p>
          </p:txBody>
        </p:sp>
      </p:grpSp>
      <p:grpSp>
        <p:nvGrpSpPr>
          <p:cNvPr id="11322" name="Group 58"/>
          <p:cNvGrpSpPr>
            <a:grpSpLocks/>
          </p:cNvGrpSpPr>
          <p:nvPr/>
        </p:nvGrpSpPr>
        <p:grpSpPr bwMode="auto">
          <a:xfrm>
            <a:off x="152400" y="1135063"/>
            <a:ext cx="4572000" cy="5367337"/>
            <a:chOff x="96" y="715"/>
            <a:chExt cx="2880" cy="3381"/>
          </a:xfrm>
        </p:grpSpPr>
        <p:sp>
          <p:nvSpPr>
            <p:cNvPr id="13319" name="Rectangle 7"/>
            <p:cNvSpPr>
              <a:spLocks noChangeArrowheads="1"/>
            </p:cNvSpPr>
            <p:nvPr/>
          </p:nvSpPr>
          <p:spPr bwMode="auto">
            <a:xfrm>
              <a:off x="96" y="3043"/>
              <a:ext cx="25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i="1">
                  <a:solidFill>
                    <a:schemeClr val="accent2"/>
                  </a:solidFill>
                </a:rPr>
                <a:t>Fault movements (earthquakes)</a:t>
              </a:r>
            </a:p>
          </p:txBody>
        </p:sp>
        <p:sp>
          <p:nvSpPr>
            <p:cNvPr id="13320" name="Rectangle 8"/>
            <p:cNvSpPr>
              <a:spLocks noChangeArrowheads="1"/>
            </p:cNvSpPr>
            <p:nvPr/>
          </p:nvSpPr>
          <p:spPr bwMode="auto">
            <a:xfrm>
              <a:off x="96" y="2624"/>
              <a:ext cx="249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i="1">
                  <a:solidFill>
                    <a:schemeClr val="accent2"/>
                  </a:solidFill>
                </a:rPr>
                <a:t>Slow fault movements (creep)</a:t>
              </a:r>
            </a:p>
          </p:txBody>
        </p:sp>
        <p:sp>
          <p:nvSpPr>
            <p:cNvPr id="13321" name="Rectangle 9"/>
            <p:cNvSpPr>
              <a:spLocks noChangeArrowheads="1"/>
            </p:cNvSpPr>
            <p:nvPr/>
          </p:nvSpPr>
          <p:spPr bwMode="auto">
            <a:xfrm>
              <a:off x="96" y="2204"/>
              <a:ext cx="288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i="1">
                  <a:solidFill>
                    <a:schemeClr val="accent2"/>
                  </a:solidFill>
                </a:rPr>
                <a:t>Dykes and very shallow magmatic sources (&lt; 3 km)</a:t>
              </a:r>
            </a:p>
          </p:txBody>
        </p:sp>
        <p:sp>
          <p:nvSpPr>
            <p:cNvPr id="13322" name="Rectangle 10"/>
            <p:cNvSpPr>
              <a:spLocks noChangeArrowheads="1"/>
            </p:cNvSpPr>
            <p:nvPr/>
          </p:nvSpPr>
          <p:spPr bwMode="auto">
            <a:xfrm>
              <a:off x="96" y="1784"/>
              <a:ext cx="259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i="1">
                  <a:solidFill>
                    <a:schemeClr val="accent2"/>
                  </a:solidFill>
                </a:rPr>
                <a:t>Shallow magmatic sources (3-8 km)</a:t>
              </a:r>
            </a:p>
          </p:txBody>
        </p:sp>
        <p:sp>
          <p:nvSpPr>
            <p:cNvPr id="13323" name="Rectangle 11"/>
            <p:cNvSpPr>
              <a:spLocks noChangeArrowheads="1"/>
            </p:cNvSpPr>
            <p:nvPr/>
          </p:nvSpPr>
          <p:spPr bwMode="auto">
            <a:xfrm>
              <a:off x="96" y="1365"/>
              <a:ext cx="278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i="1">
                  <a:solidFill>
                    <a:schemeClr val="accent2"/>
                  </a:solidFill>
                </a:rPr>
                <a:t>Deep magmatic sources (&gt; 8-10 km)</a:t>
              </a:r>
            </a:p>
          </p:txBody>
        </p:sp>
        <p:sp>
          <p:nvSpPr>
            <p:cNvPr id="13324" name="Rectangle 12"/>
            <p:cNvSpPr>
              <a:spLocks noChangeArrowheads="1"/>
            </p:cNvSpPr>
            <p:nvPr/>
          </p:nvSpPr>
          <p:spPr bwMode="auto">
            <a:xfrm>
              <a:off x="96" y="3463"/>
              <a:ext cx="264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i="1">
                  <a:solidFill>
                    <a:schemeClr val="accent2"/>
                  </a:solidFill>
                </a:rPr>
                <a:t>Lava flow compactions</a:t>
              </a:r>
            </a:p>
          </p:txBody>
        </p:sp>
        <p:sp>
          <p:nvSpPr>
            <p:cNvPr id="13325" name="Rectangle 41"/>
            <p:cNvSpPr>
              <a:spLocks noChangeArrowheads="1"/>
            </p:cNvSpPr>
            <p:nvPr/>
          </p:nvSpPr>
          <p:spPr bwMode="auto">
            <a:xfrm>
              <a:off x="96" y="3846"/>
              <a:ext cx="24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000" i="1">
                  <a:solidFill>
                    <a:schemeClr val="accent2"/>
                  </a:solidFill>
                </a:rPr>
                <a:t>Flanks instabilities (no collapses)</a:t>
              </a:r>
              <a:endParaRPr lang="it-IT" altLang="it-IT" sz="2000" i="1">
                <a:solidFill>
                  <a:schemeClr val="accent2"/>
                </a:solidFill>
              </a:endParaRPr>
            </a:p>
          </p:txBody>
        </p:sp>
        <p:sp>
          <p:nvSpPr>
            <p:cNvPr id="13326" name="Rectangle 53"/>
            <p:cNvSpPr>
              <a:spLocks noChangeArrowheads="1"/>
            </p:cNvSpPr>
            <p:nvPr/>
          </p:nvSpPr>
          <p:spPr bwMode="auto">
            <a:xfrm>
              <a:off x="333" y="715"/>
              <a:ext cx="2121"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it-IT" sz="2200">
                  <a:solidFill>
                    <a:schemeClr val="accent2"/>
                  </a:solidFill>
                  <a:latin typeface="Comic Sans MS" pitchFamily="66" charset="0"/>
                </a:rPr>
                <a:t>(Origin of) Phenomena</a:t>
              </a:r>
              <a:endParaRPr lang="en-US" altLang="it-IT" sz="2200">
                <a:solidFill>
                  <a:schemeClr val="accent2"/>
                </a:solidFill>
              </a:endParaRPr>
            </a:p>
          </p:txBody>
        </p:sp>
      </p:grpSp>
    </p:spTree>
    <p:extLst>
      <p:ext uri="{BB962C8B-B14F-4D97-AF65-F5344CB8AC3E}">
        <p14:creationId xmlns:p14="http://schemas.microsoft.com/office/powerpoint/2010/main" val="24080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322"/>
                                        </p:tgtEl>
                                        <p:attrNameLst>
                                          <p:attrName>style.visibility</p:attrName>
                                        </p:attrNameLst>
                                      </p:cBhvr>
                                      <p:to>
                                        <p:strVal val="visible"/>
                                      </p:to>
                                    </p:set>
                                    <p:animEffect transition="in" filter="wipe(left)">
                                      <p:cBhvr>
                                        <p:cTn id="7" dur="500"/>
                                        <p:tgtEl>
                                          <p:spTgt spid="11322"/>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1323"/>
                                        </p:tgtEl>
                                        <p:attrNameLst>
                                          <p:attrName>style.visibility</p:attrName>
                                        </p:attrNameLst>
                                      </p:cBhvr>
                                      <p:to>
                                        <p:strVal val="visible"/>
                                      </p:to>
                                    </p:set>
                                    <p:animEffect transition="in" filter="wipe(up)">
                                      <p:cBhvr>
                                        <p:cTn id="11" dur="500"/>
                                        <p:tgtEl>
                                          <p:spTgt spid="11323"/>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320"/>
                                        </p:tgtEl>
                                        <p:attrNameLst>
                                          <p:attrName>style.visibility</p:attrName>
                                        </p:attrNameLst>
                                      </p:cBhvr>
                                      <p:to>
                                        <p:strVal val="visible"/>
                                      </p:to>
                                    </p:set>
                                    <p:animEffect transition="in" filter="wipe(up)">
                                      <p:cBhvr>
                                        <p:cTn id="15" dur="500"/>
                                        <p:tgtEl>
                                          <p:spTgt spid="11320"/>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321"/>
                                        </p:tgtEl>
                                        <p:attrNameLst>
                                          <p:attrName>style.visibility</p:attrName>
                                        </p:attrNameLst>
                                      </p:cBhvr>
                                      <p:to>
                                        <p:strVal val="visible"/>
                                      </p:to>
                                    </p:set>
                                    <p:animEffect transition="in" filter="wipe(up)">
                                      <p:cBhvr>
                                        <p:cTn id="19" dur="500"/>
                                        <p:tgtEl>
                                          <p:spTgt spid="1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604838"/>
            <a:ext cx="8382000" cy="641350"/>
          </a:xfrm>
        </p:spPr>
        <p:txBody>
          <a:bodyPr>
            <a:normAutofit fontScale="90000"/>
          </a:bodyPr>
          <a:lstStyle/>
          <a:p>
            <a:pPr eaLnBrk="1" hangingPunct="1"/>
            <a:r>
              <a:rPr lang="en-US" altLang="it-IT" sz="2800" smtClean="0">
                <a:solidFill>
                  <a:srgbClr val="FF0000"/>
                </a:solidFill>
              </a:rPr>
              <a:t>Order of magnitude (in time and space) of ground deformation phenomena due to  volcanic sources</a:t>
            </a:r>
          </a:p>
        </p:txBody>
      </p:sp>
      <p:sp>
        <p:nvSpPr>
          <p:cNvPr id="3" name="Segnaposto numero diapositiva 2"/>
          <p:cNvSpPr>
            <a:spLocks noGrp="1"/>
          </p:cNvSpPr>
          <p:nvPr>
            <p:ph type="sldNum" sz="quarter" idx="12"/>
          </p:nvPr>
        </p:nvSpPr>
        <p:spPr/>
        <p:txBody>
          <a:bodyPr/>
          <a:lstStyle/>
          <a:p>
            <a:pPr>
              <a:defRPr/>
            </a:pPr>
            <a:fld id="{D44F33B8-8B85-4F07-A5BE-081F834CDFF6}" type="slidenum">
              <a:rPr lang="it-IT"/>
              <a:pPr>
                <a:defRPr/>
              </a:pPr>
              <a:t>23</a:t>
            </a:fld>
            <a:endParaRPr lang="it-IT"/>
          </a:p>
        </p:txBody>
      </p:sp>
      <p:pic>
        <p:nvPicPr>
          <p:cNvPr id="7" name="Picture 5" descr="SistOss&amp;Fenomeni-ba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1500188"/>
            <a:ext cx="64865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174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79400" y="0"/>
            <a:ext cx="8382000" cy="639763"/>
          </a:xfrm>
        </p:spPr>
        <p:txBody>
          <a:bodyPr/>
          <a:lstStyle/>
          <a:p>
            <a:pPr eaLnBrk="1" hangingPunct="1"/>
            <a:r>
              <a:rPr lang="en-US" altLang="it-IT" sz="2800" smtClean="0">
                <a:solidFill>
                  <a:srgbClr val="FF0000"/>
                </a:solidFill>
              </a:rPr>
              <a:t>Summary of geodetic monitoring techniques</a:t>
            </a:r>
          </a:p>
        </p:txBody>
      </p:sp>
      <p:sp>
        <p:nvSpPr>
          <p:cNvPr id="3" name="Segnaposto numero diapositiva 2"/>
          <p:cNvSpPr>
            <a:spLocks noGrp="1"/>
          </p:cNvSpPr>
          <p:nvPr>
            <p:ph type="sldNum" sz="quarter" idx="12"/>
          </p:nvPr>
        </p:nvSpPr>
        <p:spPr/>
        <p:txBody>
          <a:bodyPr/>
          <a:lstStyle/>
          <a:p>
            <a:pPr>
              <a:defRPr/>
            </a:pPr>
            <a:fld id="{AB5D0AE1-FED5-46C1-A729-C9DAB4A33EB6}" type="slidenum">
              <a:rPr lang="it-IT"/>
              <a:pPr>
                <a:defRPr/>
              </a:pPr>
              <a:t>24</a:t>
            </a:fld>
            <a:endParaRPr lang="it-IT"/>
          </a:p>
        </p:txBody>
      </p:sp>
      <p:pic>
        <p:nvPicPr>
          <p:cNvPr id="7" name="Picture 2" descr="SistOss&amp;Fenomeni-ba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3327400"/>
            <a:ext cx="4318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SistOss&amp;Fenomeni-bas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788" y="538163"/>
            <a:ext cx="43180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SistOss&amp;Fenomeni+lev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788" y="538163"/>
            <a:ext cx="43180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SistOss&amp;Fenomeni+ED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538163"/>
            <a:ext cx="43180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SistOss&amp;Fenomeni+G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9788" y="538163"/>
            <a:ext cx="43180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Rectangle 7"/>
          <p:cNvSpPr>
            <a:spLocks noChangeArrowheads="1"/>
          </p:cNvSpPr>
          <p:nvPr/>
        </p:nvSpPr>
        <p:spPr bwMode="auto">
          <a:xfrm>
            <a:off x="333375" y="788988"/>
            <a:ext cx="40433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it-IT" sz="2000" b="1" dirty="0">
                <a:solidFill>
                  <a:srgbClr val="000099"/>
                </a:solidFill>
                <a:latin typeface="Times New Roman" pitchFamily="18" charset="0"/>
              </a:rPr>
              <a:t>Non-continuous</a:t>
            </a:r>
            <a:r>
              <a:rPr lang="en-US" altLang="it-IT" sz="2000" dirty="0">
                <a:solidFill>
                  <a:srgbClr val="000099"/>
                </a:solidFill>
                <a:latin typeface="Times New Roman" pitchFamily="18" charset="0"/>
              </a:rPr>
              <a:t> (or </a:t>
            </a:r>
            <a:r>
              <a:rPr lang="en-US" altLang="it-IT" sz="2000" b="1" dirty="0" smtClean="0">
                <a:solidFill>
                  <a:srgbClr val="000099"/>
                </a:solidFill>
                <a:latin typeface="Times New Roman" pitchFamily="18" charset="0"/>
              </a:rPr>
              <a:t>periodic</a:t>
            </a:r>
            <a:r>
              <a:rPr lang="en-US" altLang="it-IT" sz="2000" dirty="0" smtClean="0">
                <a:solidFill>
                  <a:srgbClr val="000099"/>
                </a:solidFill>
                <a:latin typeface="Times New Roman" pitchFamily="18" charset="0"/>
              </a:rPr>
              <a:t>) </a:t>
            </a:r>
            <a:r>
              <a:rPr lang="en-US" altLang="it-IT" sz="2000" dirty="0">
                <a:solidFill>
                  <a:srgbClr val="000099"/>
                </a:solidFill>
                <a:latin typeface="Times New Roman" pitchFamily="18" charset="0"/>
              </a:rPr>
              <a:t>monitoring techniques</a:t>
            </a:r>
            <a:endParaRPr lang="it-IT" altLang="it-IT" sz="2000" dirty="0">
              <a:solidFill>
                <a:srgbClr val="000099"/>
              </a:solidFill>
              <a:latin typeface="Times New Roman" pitchFamily="18" charset="0"/>
            </a:endParaRPr>
          </a:p>
        </p:txBody>
      </p:sp>
      <p:sp>
        <p:nvSpPr>
          <p:cNvPr id="13" name="Rectangle 9"/>
          <p:cNvSpPr>
            <a:spLocks noChangeArrowheads="1"/>
          </p:cNvSpPr>
          <p:nvPr/>
        </p:nvSpPr>
        <p:spPr bwMode="auto">
          <a:xfrm>
            <a:off x="422275" y="1466850"/>
            <a:ext cx="2084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altLang="it-IT" sz="2000">
                <a:solidFill>
                  <a:srgbClr val="000099"/>
                </a:solidFill>
                <a:latin typeface="Times New Roman" pitchFamily="18" charset="0"/>
              </a:rPr>
              <a:t>Leveling</a:t>
            </a:r>
            <a:endParaRPr lang="it-IT" altLang="it-IT" sz="2000">
              <a:solidFill>
                <a:srgbClr val="000099"/>
              </a:solidFill>
              <a:latin typeface="Times New Roman" pitchFamily="18" charset="0"/>
            </a:endParaRPr>
          </a:p>
        </p:txBody>
      </p:sp>
      <p:sp>
        <p:nvSpPr>
          <p:cNvPr id="14" name="Rectangle 10"/>
          <p:cNvSpPr>
            <a:spLocks noChangeArrowheads="1"/>
          </p:cNvSpPr>
          <p:nvPr/>
        </p:nvSpPr>
        <p:spPr bwMode="auto">
          <a:xfrm>
            <a:off x="422275" y="1900238"/>
            <a:ext cx="385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altLang="it-IT" sz="2000">
                <a:solidFill>
                  <a:srgbClr val="000099"/>
                </a:solidFill>
                <a:latin typeface="Times New Roman" pitchFamily="18" charset="0"/>
              </a:rPr>
              <a:t>EDM or Total Stations Surveys</a:t>
            </a:r>
            <a:endParaRPr lang="it-IT" altLang="it-IT" sz="2000">
              <a:solidFill>
                <a:srgbClr val="000099"/>
              </a:solidFill>
              <a:latin typeface="Times New Roman" pitchFamily="18" charset="0"/>
            </a:endParaRPr>
          </a:p>
        </p:txBody>
      </p:sp>
      <p:sp>
        <p:nvSpPr>
          <p:cNvPr id="15" name="Rectangle 11"/>
          <p:cNvSpPr>
            <a:spLocks noChangeArrowheads="1"/>
          </p:cNvSpPr>
          <p:nvPr/>
        </p:nvSpPr>
        <p:spPr bwMode="auto">
          <a:xfrm>
            <a:off x="422275" y="2333625"/>
            <a:ext cx="3506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altLang="it-IT" sz="2000">
                <a:solidFill>
                  <a:srgbClr val="000099"/>
                </a:solidFill>
                <a:latin typeface="Times New Roman" pitchFamily="18" charset="0"/>
              </a:rPr>
              <a:t>GPS Surveys</a:t>
            </a:r>
            <a:endParaRPr lang="it-IT" altLang="it-IT" sz="2000">
              <a:solidFill>
                <a:srgbClr val="000099"/>
              </a:solidFill>
              <a:latin typeface="Times New Roman" pitchFamily="18" charset="0"/>
            </a:endParaRPr>
          </a:p>
        </p:txBody>
      </p:sp>
      <p:sp>
        <p:nvSpPr>
          <p:cNvPr id="16" name="Rectangle 12"/>
          <p:cNvSpPr>
            <a:spLocks noChangeArrowheads="1"/>
          </p:cNvSpPr>
          <p:nvPr/>
        </p:nvSpPr>
        <p:spPr bwMode="auto">
          <a:xfrm>
            <a:off x="422275" y="2767013"/>
            <a:ext cx="3506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altLang="it-IT" sz="2000">
                <a:solidFill>
                  <a:srgbClr val="000099"/>
                </a:solidFill>
                <a:latin typeface="Times New Roman" pitchFamily="18" charset="0"/>
              </a:rPr>
              <a:t>SAR based techniques</a:t>
            </a:r>
            <a:endParaRPr lang="it-IT" altLang="it-IT" sz="2000">
              <a:solidFill>
                <a:srgbClr val="000099"/>
              </a:solidFill>
              <a:latin typeface="Times New Roman" pitchFamily="18" charset="0"/>
            </a:endParaRPr>
          </a:p>
        </p:txBody>
      </p:sp>
      <p:sp>
        <p:nvSpPr>
          <p:cNvPr id="17" name="Rectangle 13"/>
          <p:cNvSpPr>
            <a:spLocks noChangeArrowheads="1"/>
          </p:cNvSpPr>
          <p:nvPr/>
        </p:nvSpPr>
        <p:spPr bwMode="auto">
          <a:xfrm>
            <a:off x="4738688" y="4265613"/>
            <a:ext cx="4043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it-IT" sz="2000" b="1">
                <a:solidFill>
                  <a:srgbClr val="000099"/>
                </a:solidFill>
                <a:latin typeface="Times New Roman" pitchFamily="18" charset="0"/>
              </a:rPr>
              <a:t>Continuous</a:t>
            </a:r>
            <a:r>
              <a:rPr lang="en-US" altLang="it-IT" sz="2000">
                <a:solidFill>
                  <a:srgbClr val="000099"/>
                </a:solidFill>
                <a:latin typeface="Times New Roman" pitchFamily="18" charset="0"/>
              </a:rPr>
              <a:t> monitoring techniques</a:t>
            </a:r>
            <a:endParaRPr lang="it-IT" altLang="it-IT" sz="2000">
              <a:solidFill>
                <a:srgbClr val="000099"/>
              </a:solidFill>
              <a:latin typeface="Times New Roman" pitchFamily="18" charset="0"/>
            </a:endParaRPr>
          </a:p>
        </p:txBody>
      </p:sp>
      <p:sp>
        <p:nvSpPr>
          <p:cNvPr id="18" name="Rectangle 14"/>
          <p:cNvSpPr>
            <a:spLocks noChangeArrowheads="1"/>
          </p:cNvSpPr>
          <p:nvPr/>
        </p:nvSpPr>
        <p:spPr bwMode="auto">
          <a:xfrm>
            <a:off x="4827588" y="4740275"/>
            <a:ext cx="33909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altLang="it-IT" sz="2000">
                <a:solidFill>
                  <a:srgbClr val="000099"/>
                </a:solidFill>
                <a:latin typeface="Times New Roman" pitchFamily="18" charset="0"/>
              </a:rPr>
              <a:t>Tilt or strainmeters</a:t>
            </a:r>
            <a:endParaRPr lang="it-IT" altLang="it-IT" sz="2000">
              <a:solidFill>
                <a:srgbClr val="000099"/>
              </a:solidFill>
              <a:latin typeface="Times New Roman" pitchFamily="18" charset="0"/>
            </a:endParaRPr>
          </a:p>
        </p:txBody>
      </p:sp>
      <p:sp>
        <p:nvSpPr>
          <p:cNvPr id="19" name="Rectangle 15"/>
          <p:cNvSpPr>
            <a:spLocks noChangeArrowheads="1"/>
          </p:cNvSpPr>
          <p:nvPr/>
        </p:nvSpPr>
        <p:spPr bwMode="auto">
          <a:xfrm>
            <a:off x="4827588" y="5173663"/>
            <a:ext cx="3854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altLang="it-IT" sz="2000">
                <a:solidFill>
                  <a:srgbClr val="000099"/>
                </a:solidFill>
                <a:latin typeface="Times New Roman" pitchFamily="18" charset="0"/>
              </a:rPr>
              <a:t>Automatic EDM or Total Stations</a:t>
            </a:r>
            <a:endParaRPr lang="it-IT" altLang="it-IT" sz="2000">
              <a:solidFill>
                <a:srgbClr val="000099"/>
              </a:solidFill>
              <a:latin typeface="Times New Roman" pitchFamily="18" charset="0"/>
            </a:endParaRPr>
          </a:p>
        </p:txBody>
      </p:sp>
      <p:sp>
        <p:nvSpPr>
          <p:cNvPr id="20" name="Rectangle 16"/>
          <p:cNvSpPr>
            <a:spLocks noChangeArrowheads="1"/>
          </p:cNvSpPr>
          <p:nvPr/>
        </p:nvSpPr>
        <p:spPr bwMode="auto">
          <a:xfrm>
            <a:off x="4827588" y="5607050"/>
            <a:ext cx="35067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altLang="it-IT" sz="2000">
                <a:solidFill>
                  <a:srgbClr val="000099"/>
                </a:solidFill>
                <a:latin typeface="Times New Roman" pitchFamily="18" charset="0"/>
              </a:rPr>
              <a:t>Permanent GPS (daily)</a:t>
            </a:r>
            <a:endParaRPr lang="it-IT" altLang="it-IT" sz="2000">
              <a:solidFill>
                <a:srgbClr val="000099"/>
              </a:solidFill>
              <a:latin typeface="Times New Roman" pitchFamily="18" charset="0"/>
            </a:endParaRPr>
          </a:p>
        </p:txBody>
      </p:sp>
      <p:sp>
        <p:nvSpPr>
          <p:cNvPr id="21" name="Rectangle 17"/>
          <p:cNvSpPr>
            <a:spLocks noChangeArrowheads="1"/>
          </p:cNvSpPr>
          <p:nvPr/>
        </p:nvSpPr>
        <p:spPr bwMode="auto">
          <a:xfrm>
            <a:off x="4827588" y="6040438"/>
            <a:ext cx="3797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Ø"/>
            </a:pPr>
            <a:r>
              <a:rPr lang="en-US" altLang="it-IT" sz="2000">
                <a:solidFill>
                  <a:srgbClr val="000099"/>
                </a:solidFill>
                <a:latin typeface="Times New Roman" pitchFamily="18" charset="0"/>
              </a:rPr>
              <a:t>Real-time and/or kinematics GPS</a:t>
            </a:r>
            <a:endParaRPr lang="it-IT" altLang="it-IT" sz="2000">
              <a:solidFill>
                <a:srgbClr val="000099"/>
              </a:solidFill>
              <a:latin typeface="Times New Roman" pitchFamily="18" charset="0"/>
            </a:endParaRPr>
          </a:p>
        </p:txBody>
      </p:sp>
      <p:pic>
        <p:nvPicPr>
          <p:cNvPr id="22" name="Picture 18" descr="SistOss&amp;Fenomeni+ti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325" y="3327400"/>
            <a:ext cx="4318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9" descr="SistOss&amp;Fenomeni+EDM-co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25" y="3327400"/>
            <a:ext cx="4318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0" descr="SistOss&amp;Fenomeni+GPS-co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913" y="3327400"/>
            <a:ext cx="4318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1" descr="SistOss&amp;Fenomeni+RT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913" y="3327400"/>
            <a:ext cx="4318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22"/>
          <p:cNvSpPr txBox="1">
            <a:spLocks noChangeArrowheads="1"/>
          </p:cNvSpPr>
          <p:nvPr/>
        </p:nvSpPr>
        <p:spPr bwMode="auto">
          <a:xfrm>
            <a:off x="4556125" y="3644900"/>
            <a:ext cx="4271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it-IT" sz="1400" i="1">
                <a:latin typeface="Times New Roman" pitchFamily="18" charset="0"/>
              </a:rPr>
              <a:t>The areas plot the most favorable conditions to apply the particular technique (not always exclusively)</a:t>
            </a:r>
          </a:p>
        </p:txBody>
      </p:sp>
      <p:pic>
        <p:nvPicPr>
          <p:cNvPr id="29" name="Picture 23" descr="SistOss&amp;Fenomeni+SAR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1375" y="538163"/>
            <a:ext cx="43180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592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nodeType="afterGroup">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nodeType="afterGroup">
                            <p:stCondLst>
                              <p:cond delay="500"/>
                            </p:stCondLst>
                            <p:childTnLst>
                              <p:par>
                                <p:cTn id="30" presetID="9"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par>
                          <p:cTn id="38" fill="hold" nodeType="afterGroup">
                            <p:stCondLst>
                              <p:cond delay="500"/>
                            </p:stCondLst>
                            <p:childTnLst>
                              <p:par>
                                <p:cTn id="39" presetID="9"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par>
                          <p:cTn id="47" fill="hold" nodeType="afterGroup">
                            <p:stCondLst>
                              <p:cond delay="500"/>
                            </p:stCondLst>
                            <p:childTnLst>
                              <p:par>
                                <p:cTn id="48" presetID="9" presetClass="entr" presetSubtype="0"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dissolve">
                                      <p:cBhvr>
                                        <p:cTn id="50" dur="500"/>
                                        <p:tgtEl>
                                          <p:spTgt spid="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par>
                          <p:cTn id="56" fill="hold" nodeType="afterGroup">
                            <p:stCondLst>
                              <p:cond delay="500"/>
                            </p:stCondLst>
                            <p:childTnLst>
                              <p:par>
                                <p:cTn id="57" presetID="17" presetClass="entr" presetSubtype="8"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ppt_x</p:attrName>
                                        </p:attrNameLst>
                                      </p:cBhvr>
                                      <p:tavLst>
                                        <p:tav tm="0">
                                          <p:val>
                                            <p:strVal val="#ppt_x-#ppt_w/2"/>
                                          </p:val>
                                        </p:tav>
                                        <p:tav tm="100000">
                                          <p:val>
                                            <p:strVal val="#ppt_x"/>
                                          </p:val>
                                        </p:tav>
                                      </p:tavLst>
                                    </p:anim>
                                    <p:anim calcmode="lin" valueType="num">
                                      <p:cBhvr>
                                        <p:cTn id="60" dur="500" fill="hold"/>
                                        <p:tgtEl>
                                          <p:spTgt spid="7"/>
                                        </p:tgtEl>
                                        <p:attrNameLst>
                                          <p:attrName>ppt_y</p:attrName>
                                        </p:attrNameLst>
                                      </p:cBhvr>
                                      <p:tavLst>
                                        <p:tav tm="0">
                                          <p:val>
                                            <p:strVal val="#ppt_y"/>
                                          </p:val>
                                        </p:tav>
                                        <p:tav tm="100000">
                                          <p:val>
                                            <p:strVal val="#ppt_y"/>
                                          </p:val>
                                        </p:tav>
                                      </p:tavLst>
                                    </p:anim>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nodeType="afterGroup">
                            <p:stCondLst>
                              <p:cond delay="500"/>
                            </p:stCondLst>
                            <p:childTnLst>
                              <p:par>
                                <p:cTn id="69" presetID="9" presetClass="entr" presetSubtype="0"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dissolve">
                                      <p:cBhvr>
                                        <p:cTn id="71" dur="500"/>
                                        <p:tgtEl>
                                          <p:spTgt spid="2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wipe(left)">
                                      <p:cBhvr>
                                        <p:cTn id="76" dur="500"/>
                                        <p:tgtEl>
                                          <p:spTgt spid="19"/>
                                        </p:tgtEl>
                                      </p:cBhvr>
                                    </p:animEffect>
                                  </p:childTnLst>
                                </p:cTn>
                              </p:par>
                            </p:childTnLst>
                          </p:cTn>
                        </p:par>
                        <p:par>
                          <p:cTn id="77" fill="hold" nodeType="afterGroup">
                            <p:stCondLst>
                              <p:cond delay="500"/>
                            </p:stCondLst>
                            <p:childTnLst>
                              <p:par>
                                <p:cTn id="78" presetID="9" presetClass="entr" presetSubtype="0"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dissolve">
                                      <p:cBhvr>
                                        <p:cTn id="80" dur="500"/>
                                        <p:tgtEl>
                                          <p:spTgt spid="2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nodeType="afterGroup">
                            <p:stCondLst>
                              <p:cond delay="500"/>
                            </p:stCondLst>
                            <p:childTnLst>
                              <p:par>
                                <p:cTn id="87" presetID="9" presetClass="entr" presetSubtype="0" fill="hold"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dissolve">
                                      <p:cBhvr>
                                        <p:cTn id="89" dur="500"/>
                                        <p:tgtEl>
                                          <p:spTgt spid="2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wipe(left)">
                                      <p:cBhvr>
                                        <p:cTn id="94" dur="500"/>
                                        <p:tgtEl>
                                          <p:spTgt spid="21"/>
                                        </p:tgtEl>
                                      </p:cBhvr>
                                    </p:animEffect>
                                  </p:childTnLst>
                                </p:cTn>
                              </p:par>
                            </p:childTnLst>
                          </p:cTn>
                        </p:par>
                        <p:par>
                          <p:cTn id="95" fill="hold" nodeType="afterGroup">
                            <p:stCondLst>
                              <p:cond delay="500"/>
                            </p:stCondLst>
                            <p:childTnLst>
                              <p:par>
                                <p:cTn id="96" presetID="9" presetClass="entr" presetSubtype="0" fill="hold" nodeType="after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dissolve">
                                      <p:cBhvr>
                                        <p:cTn id="9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P spid="14" grpId="0" autoUpdateAnimBg="0"/>
      <p:bldP spid="15" grpId="0" autoUpdateAnimBg="0"/>
      <p:bldP spid="16" grpId="0" autoUpdateAnimBg="0"/>
      <p:bldP spid="17" grpId="0" autoUpdateAnimBg="0"/>
      <p:bldP spid="18" grpId="0" autoUpdateAnimBg="0"/>
      <p:bldP spid="19" grpId="0" autoUpdateAnimBg="0"/>
      <p:bldP spid="20" grpId="0" autoUpdateAnimBg="0"/>
      <p:bldP spid="21" grpId="0" autoUpdateAnimBg="0"/>
      <p:bldP spid="2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1917539418"/>
              </p:ext>
            </p:extLst>
          </p:nvPr>
        </p:nvGraphicFramePr>
        <p:xfrm>
          <a:off x="107504" y="1008585"/>
          <a:ext cx="8983975" cy="5732783"/>
        </p:xfrm>
        <a:graphic>
          <a:graphicData uri="http://schemas.openxmlformats.org/drawingml/2006/table">
            <a:tbl>
              <a:tblPr firstRow="1" bandRow="1">
                <a:tableStyleId>{2D5ABB26-0587-4C30-8999-92F81FD0307C}</a:tableStyleId>
              </a:tblPr>
              <a:tblGrid>
                <a:gridCol w="1633485"/>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gridCol w="210014"/>
              </a:tblGrid>
              <a:tr h="601216">
                <a:tc>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GB" sz="1200" b="1" noProof="0" dirty="0" smtClean="0"/>
                        <a:t>Seismic Net.</a:t>
                      </a:r>
                      <a:endParaRPr lang="en-GB" sz="1200" b="1"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GB"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endParaRPr lang="en-GB"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9">
                  <a:txBody>
                    <a:bodyPr/>
                    <a:lstStyle/>
                    <a:p>
                      <a:pPr algn="ctr"/>
                      <a:r>
                        <a:rPr lang="en-GB" sz="1200" b="1" noProof="0" dirty="0" smtClean="0"/>
                        <a:t>Geodetic Networks</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GB" sz="1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GB" sz="1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GB" sz="1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GB" sz="1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GB" sz="1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GB" sz="1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GB" sz="1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hMerge="1">
                  <a:txBody>
                    <a:bodyPr/>
                    <a:lstStyle/>
                    <a:p>
                      <a:endParaRPr lang="en-GB" sz="10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gridSpan="2">
                  <a:txBody>
                    <a:bodyPr/>
                    <a:lstStyle/>
                    <a:p>
                      <a:pPr algn="ctr"/>
                      <a:r>
                        <a:rPr lang="en-GB" sz="1200" b="1" noProof="0" dirty="0" err="1" smtClean="0"/>
                        <a:t>Volc</a:t>
                      </a:r>
                      <a:r>
                        <a:rPr lang="en-GB" sz="1200" b="1" noProof="0" dirty="0" smtClean="0"/>
                        <a:t>. Data</a:t>
                      </a:r>
                      <a:endParaRPr lang="en-GB" sz="1200" b="1"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gridSpan="6">
                  <a:txBody>
                    <a:bodyPr/>
                    <a:lstStyle/>
                    <a:p>
                      <a:pPr algn="ctr"/>
                      <a:r>
                        <a:rPr lang="en-GB" sz="1200" b="1" noProof="0" dirty="0" smtClean="0"/>
                        <a:t>Potential Field Networks</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gridSpan="5">
                  <a:txBody>
                    <a:bodyPr/>
                    <a:lstStyle/>
                    <a:p>
                      <a:pPr algn="ctr"/>
                      <a:r>
                        <a:rPr lang="en-GB" sz="1200" b="1" noProof="0" dirty="0" smtClean="0"/>
                        <a:t>Remote Sensing</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4">
                  <a:txBody>
                    <a:bodyPr/>
                    <a:lstStyle/>
                    <a:p>
                      <a:pPr algn="ctr"/>
                      <a:r>
                        <a:rPr lang="en-GB" sz="1200" b="1" noProof="0" dirty="0" smtClean="0"/>
                        <a:t>Fluids Data</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6">
                  <a:txBody>
                    <a:bodyPr/>
                    <a:lstStyle/>
                    <a:p>
                      <a:pPr algn="ctr"/>
                      <a:r>
                        <a:rPr lang="en-GB" sz="1200" b="1" noProof="0" dirty="0" smtClean="0"/>
                        <a:t>Environmental Hydro. Data</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en-GB" sz="12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1440000">
                <a:tc>
                  <a:txBody>
                    <a:bodyPr/>
                    <a:lstStyle/>
                    <a:p>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000" noProof="0" dirty="0" err="1" smtClean="0"/>
                        <a:t>Velocimeters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GB" sz="1000" noProof="0" dirty="0" smtClean="0"/>
                        <a:t>Accelerometers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GB" sz="1000" noProof="0" dirty="0" err="1" smtClean="0"/>
                        <a:t>Infrasounds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r>
                        <a:rPr lang="en-GB" sz="1000" noProof="0" dirty="0" smtClean="0"/>
                        <a:t>GNSS Systems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err="1" smtClean="0"/>
                        <a:t>Tiltmeters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err="1" smtClean="0"/>
                        <a:t>Strainmeters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smtClean="0"/>
                        <a:t>Tide Gauges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smtClean="0"/>
                        <a:t>Gravimeters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smtClean="0"/>
                        <a:t>Gradiometers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smtClean="0"/>
                        <a:t>Total Stations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err="1" smtClean="0"/>
                        <a:t>Levelings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smtClean="0"/>
                        <a:t>Laser </a:t>
                      </a:r>
                      <a:r>
                        <a:rPr lang="en-GB" sz="1000" noProof="0" dirty="0" err="1" smtClean="0"/>
                        <a:t>Scaners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r>
                        <a:rPr lang="en-GB" sz="1000" noProof="0" dirty="0" smtClean="0"/>
                        <a:t>Geologic surveys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en-GB" sz="1000" noProof="0" dirty="0" smtClean="0"/>
                        <a:t>Petrologic Monitor.</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en-GB" sz="1000" noProof="0" dirty="0" smtClean="0"/>
                        <a:t>Scalar </a:t>
                      </a:r>
                      <a:r>
                        <a:rPr lang="en-GB" sz="1000" noProof="0" dirty="0" err="1" smtClean="0"/>
                        <a:t>Magentom</a:t>
                      </a:r>
                      <a:r>
                        <a:rPr lang="en-GB" sz="1000" noProof="0" dirty="0" smtClean="0"/>
                        <a:t>.</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GB" sz="1000" noProof="0" dirty="0" err="1" smtClean="0"/>
                        <a:t>Magentic</a:t>
                      </a:r>
                      <a:r>
                        <a:rPr lang="en-GB" sz="1000" noProof="0" dirty="0" smtClean="0"/>
                        <a:t> Surveys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GB" sz="1000" noProof="0" dirty="0" smtClean="0"/>
                        <a:t>Vector </a:t>
                      </a:r>
                      <a:r>
                        <a:rPr lang="en-GB" sz="1000" noProof="0" dirty="0" err="1" smtClean="0"/>
                        <a:t>Magnetom</a:t>
                      </a:r>
                      <a:r>
                        <a:rPr lang="en-GB" sz="1000" noProof="0" dirty="0" smtClean="0"/>
                        <a:t>.</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GB" sz="1000" noProof="0" dirty="0" err="1" smtClean="0"/>
                        <a:t>Geoelectric</a:t>
                      </a:r>
                      <a:r>
                        <a:rPr lang="en-GB" sz="1000" noProof="0" dirty="0" smtClean="0"/>
                        <a:t> Self Pot.</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GB" sz="1000" noProof="0" dirty="0" err="1" smtClean="0"/>
                        <a:t>Geoelectric</a:t>
                      </a:r>
                      <a:r>
                        <a:rPr lang="en-GB" sz="1000" noProof="0" dirty="0" smtClean="0"/>
                        <a:t> Sound.</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GB" sz="1000" noProof="0" dirty="0" err="1" smtClean="0"/>
                        <a:t>Magnetotelluric</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GB" sz="1000" noProof="0" dirty="0" smtClean="0"/>
                        <a:t>SAR; GBSAR; GBRAR</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000" noProof="0" dirty="0" smtClean="0"/>
                        <a:t>Visible Satellite</a:t>
                      </a:r>
                      <a:r>
                        <a:rPr lang="en-GB" sz="1000" baseline="0" noProof="0" dirty="0" smtClean="0"/>
                        <a:t> Data</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000" noProof="0" dirty="0" smtClean="0"/>
                        <a:t>IR/UV</a:t>
                      </a:r>
                      <a:r>
                        <a:rPr lang="en-GB" sz="1000" baseline="0" noProof="0" dirty="0" smtClean="0"/>
                        <a:t> Satellite Data</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000" noProof="0" dirty="0" smtClean="0"/>
                        <a:t>Ground Bas.</a:t>
                      </a:r>
                      <a:r>
                        <a:rPr lang="en-GB" sz="1000" baseline="0" noProof="0" dirty="0" smtClean="0"/>
                        <a:t> </a:t>
                      </a:r>
                      <a:r>
                        <a:rPr lang="en-GB" sz="1000" noProof="0" dirty="0" smtClean="0"/>
                        <a:t>Camera</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000" noProof="0" dirty="0" smtClean="0"/>
                        <a:t>LIDAR</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GB" sz="1000" noProof="0" dirty="0" smtClean="0"/>
                        <a:t>T (fumaroles, soil)</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000" noProof="0" dirty="0" smtClean="0"/>
                        <a:t>Soil-gas</a:t>
                      </a:r>
                      <a:r>
                        <a:rPr lang="en-GB" sz="1000" baseline="0" noProof="0" dirty="0" smtClean="0"/>
                        <a:t> fluxes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000" noProof="0" dirty="0" smtClean="0"/>
                        <a:t>Chemistry of rivers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000" noProof="0" dirty="0" smtClean="0"/>
                        <a:t>Chemistry of fluids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sz="1000" noProof="0" dirty="0" smtClean="0"/>
                        <a:t>Piezometers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00" noProof="0" dirty="0" smtClean="0"/>
                        <a:t>Ground- river-waters</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00" noProof="0" dirty="0" smtClean="0"/>
                        <a:t>Air Temperature</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00" noProof="0" dirty="0" smtClean="0"/>
                        <a:t>Air Pressure</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00" noProof="0" dirty="0" smtClean="0"/>
                        <a:t>Air</a:t>
                      </a:r>
                      <a:r>
                        <a:rPr lang="en-GB" sz="1000" baseline="0" noProof="0" dirty="0" smtClean="0"/>
                        <a:t> Humidity</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GB" sz="1000" noProof="0" dirty="0" smtClean="0"/>
                        <a:t>Anemometric Data</a:t>
                      </a:r>
                      <a:endParaRPr lang="en-GB" sz="1000" noProof="0" dirty="0"/>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102">
                <a:tc>
                  <a:txBody>
                    <a:bodyPr/>
                    <a:lstStyle/>
                    <a:p>
                      <a:r>
                        <a:rPr lang="en-GB" sz="1000" noProof="0" dirty="0" smtClean="0"/>
                        <a:t>Lava</a:t>
                      </a:r>
                      <a:r>
                        <a:rPr lang="en-GB" sz="1000" baseline="0" noProof="0" dirty="0" smtClean="0"/>
                        <a:t> Flows/Dome or Lahars emplacements</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69247">
                <a:tc>
                  <a:txBody>
                    <a:bodyPr/>
                    <a:lstStyle/>
                    <a:p>
                      <a:r>
                        <a:rPr lang="en-GB" sz="1000" noProof="0" dirty="0" smtClean="0"/>
                        <a:t>Volcanic explosions</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200" b="1" noProof="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102">
                <a:tc>
                  <a:txBody>
                    <a:bodyPr/>
                    <a:lstStyle/>
                    <a:p>
                      <a:r>
                        <a:rPr lang="en-GB" sz="1000" noProof="0" dirty="0" smtClean="0"/>
                        <a:t>Pyroclastic flows / fallout</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102">
                <a:tc>
                  <a:txBody>
                    <a:bodyPr/>
                    <a:lstStyle/>
                    <a:p>
                      <a:r>
                        <a:rPr lang="en-GB" sz="1000" noProof="0" dirty="0" smtClean="0"/>
                        <a:t>Earthquakes and fault creeping</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t>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102">
                <a:tc>
                  <a:txBody>
                    <a:bodyPr/>
                    <a:lstStyle/>
                    <a:p>
                      <a:r>
                        <a:rPr lang="en-GB" sz="1000" noProof="0" dirty="0" smtClean="0"/>
                        <a:t>Ground Deformation</a:t>
                      </a:r>
                      <a:r>
                        <a:rPr lang="en-GB" sz="1000" baseline="0" noProof="0" dirty="0" smtClean="0"/>
                        <a:t> / Morphological changes</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29065">
                <a:tc>
                  <a:txBody>
                    <a:bodyPr/>
                    <a:lstStyle/>
                    <a:p>
                      <a:r>
                        <a:rPr lang="en-GB" sz="1000" noProof="0" dirty="0" smtClean="0"/>
                        <a:t>Potential Field changes (magnetic,</a:t>
                      </a:r>
                      <a:r>
                        <a:rPr lang="en-GB" sz="1000" baseline="0" noProof="0" dirty="0" smtClean="0"/>
                        <a:t> gravity, electric)</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102">
                <a:tc>
                  <a:txBody>
                    <a:bodyPr/>
                    <a:lstStyle/>
                    <a:p>
                      <a:r>
                        <a:rPr lang="en-GB" sz="1000" noProof="0" dirty="0" smtClean="0"/>
                        <a:t>Thermal anomalies (ground waters)</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102">
                <a:tc>
                  <a:txBody>
                    <a:bodyPr/>
                    <a:lstStyle/>
                    <a:p>
                      <a:r>
                        <a:rPr lang="en-GB" sz="1000" noProof="0" dirty="0" smtClean="0"/>
                        <a:t>Gas emission (in air, so</a:t>
                      </a:r>
                      <a:r>
                        <a:rPr lang="en-GB" sz="1000" baseline="0" noProof="0" dirty="0" smtClean="0"/>
                        <a:t>il, groundwater)</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102">
                <a:tc>
                  <a:txBody>
                    <a:bodyPr/>
                    <a:lstStyle/>
                    <a:p>
                      <a:r>
                        <a:rPr lang="en-GB" sz="1000" noProof="0" dirty="0" smtClean="0"/>
                        <a:t>Geothermal</a:t>
                      </a:r>
                      <a:r>
                        <a:rPr lang="en-GB" sz="1000" baseline="0" noProof="0" dirty="0" smtClean="0"/>
                        <a:t> Fields (hot springs, geysers)</a:t>
                      </a:r>
                      <a:endParaRPr lang="en-GB" sz="10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5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r>
                        <a:rPr lang="en-GB" sz="1200" b="1" noProof="0" dirty="0" smtClean="0"/>
                        <a:t>X</a:t>
                      </a: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GB" sz="1200" b="1"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bl>
          </a:graphicData>
        </a:graphic>
      </p:graphicFrame>
      <p:sp>
        <p:nvSpPr>
          <p:cNvPr id="22530" name="Rectangle 2"/>
          <p:cNvSpPr>
            <a:spLocks noGrp="1" noChangeArrowheads="1"/>
          </p:cNvSpPr>
          <p:nvPr>
            <p:ph type="title"/>
          </p:nvPr>
        </p:nvSpPr>
        <p:spPr>
          <a:xfrm>
            <a:off x="109538" y="476672"/>
            <a:ext cx="8915400" cy="631825"/>
          </a:xfrm>
        </p:spPr>
        <p:txBody>
          <a:bodyPr>
            <a:normAutofit fontScale="90000"/>
          </a:bodyPr>
          <a:lstStyle/>
          <a:p>
            <a:pPr algn="ctr"/>
            <a:r>
              <a:rPr lang="en-US" altLang="it-IT" sz="2800" dirty="0" smtClean="0">
                <a:solidFill>
                  <a:srgbClr val="002060"/>
                </a:solidFill>
              </a:rPr>
              <a:t>Definition of the data types for volcano monitoring</a:t>
            </a:r>
            <a:endParaRPr lang="it-IT" altLang="it-IT" sz="2800" dirty="0" smtClean="0">
              <a:solidFill>
                <a:srgbClr val="002060"/>
              </a:solidFill>
            </a:endParaRPr>
          </a:p>
        </p:txBody>
      </p:sp>
      <p:sp>
        <p:nvSpPr>
          <p:cNvPr id="5" name="Rectangle 2"/>
          <p:cNvSpPr txBox="1">
            <a:spLocks noChangeArrowheads="1"/>
          </p:cNvSpPr>
          <p:nvPr/>
        </p:nvSpPr>
        <p:spPr bwMode="auto">
          <a:xfrm>
            <a:off x="-33338" y="44624"/>
            <a:ext cx="9144001"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GB" sz="3600" kern="0" dirty="0" smtClean="0">
                <a:solidFill>
                  <a:srgbClr val="FF0000"/>
                </a:solidFill>
              </a:rPr>
              <a:t>Monitoring techniques vs. Phenomena</a:t>
            </a:r>
            <a:endParaRPr lang="en-GB" sz="3600" kern="0" dirty="0">
              <a:solidFill>
                <a:srgbClr val="FF0000"/>
              </a:solidFill>
            </a:endParaRPr>
          </a:p>
        </p:txBody>
      </p:sp>
      <p:sp>
        <p:nvSpPr>
          <p:cNvPr id="22534" name="CasellaDiTesto 2"/>
          <p:cNvSpPr txBox="1">
            <a:spLocks noChangeArrowheads="1"/>
          </p:cNvSpPr>
          <p:nvPr/>
        </p:nvSpPr>
        <p:spPr bwMode="auto">
          <a:xfrm>
            <a:off x="329357" y="1628800"/>
            <a:ext cx="930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ＭＳ Ｐゴシック" charset="-128"/>
              </a:defRPr>
            </a:lvl1pPr>
            <a:lvl2pPr marL="742950" indent="-285750">
              <a:spcBef>
                <a:spcPct val="20000"/>
              </a:spcBef>
              <a:buFont typeface="Arial" charset="0"/>
              <a:buChar char="–"/>
              <a:defRPr sz="2800">
                <a:solidFill>
                  <a:schemeClr val="tx1"/>
                </a:solidFill>
                <a:latin typeface="Calibri" pitchFamily="34" charset="0"/>
                <a:ea typeface="ＭＳ Ｐゴシック" charset="-128"/>
              </a:defRPr>
            </a:lvl2pPr>
            <a:lvl3pPr marL="1143000" indent="-228600">
              <a:spcBef>
                <a:spcPct val="20000"/>
              </a:spcBef>
              <a:buFont typeface="Arial" charset="0"/>
              <a:buChar char="•"/>
              <a:defRPr sz="2400">
                <a:solidFill>
                  <a:schemeClr val="tx1"/>
                </a:solidFill>
                <a:latin typeface="Calibri" pitchFamily="34" charset="0"/>
                <a:ea typeface="ＭＳ Ｐゴシック" charset="-128"/>
              </a:defRPr>
            </a:lvl3pPr>
            <a:lvl4pPr marL="1600200" indent="-228600">
              <a:spcBef>
                <a:spcPct val="20000"/>
              </a:spcBef>
              <a:buFont typeface="Arial" charset="0"/>
              <a:buChar char="–"/>
              <a:defRPr sz="2000">
                <a:solidFill>
                  <a:schemeClr val="tx1"/>
                </a:solidFill>
                <a:latin typeface="Calibri" pitchFamily="34" charset="0"/>
                <a:ea typeface="ＭＳ Ｐゴシック" charset="-128"/>
              </a:defRPr>
            </a:lvl4pPr>
            <a:lvl5pPr marL="2057400" indent="-228600">
              <a:spcBef>
                <a:spcPct val="20000"/>
              </a:spcBef>
              <a:buFont typeface="Arial" charset="0"/>
              <a:buChar char="»"/>
              <a:defRPr sz="2000">
                <a:solidFill>
                  <a:schemeClr val="tx1"/>
                </a:solidFill>
                <a:latin typeface="Calibri" pitchFamily="34"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9pPr>
          </a:lstStyle>
          <a:p>
            <a:pPr eaLnBrk="1" hangingPunct="1">
              <a:spcBef>
                <a:spcPct val="0"/>
              </a:spcBef>
              <a:buFontTx/>
              <a:buNone/>
            </a:pPr>
            <a:r>
              <a:rPr lang="en-US" altLang="it-IT" sz="1100" b="1">
                <a:solidFill>
                  <a:srgbClr val="FF0000"/>
                </a:solidFill>
                <a:latin typeface="Arial" charset="0"/>
              </a:rPr>
              <a:t>techniques</a:t>
            </a:r>
          </a:p>
        </p:txBody>
      </p:sp>
      <p:sp>
        <p:nvSpPr>
          <p:cNvPr id="22535" name="CasellaDiTesto 6"/>
          <p:cNvSpPr txBox="1">
            <a:spLocks noChangeArrowheads="1"/>
          </p:cNvSpPr>
          <p:nvPr/>
        </p:nvSpPr>
        <p:spPr bwMode="auto">
          <a:xfrm rot="-5400000">
            <a:off x="-261143" y="2348706"/>
            <a:ext cx="9779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ＭＳ Ｐゴシック" charset="-128"/>
              </a:defRPr>
            </a:lvl1pPr>
            <a:lvl2pPr marL="742950" indent="-285750">
              <a:spcBef>
                <a:spcPct val="20000"/>
              </a:spcBef>
              <a:buFont typeface="Arial" charset="0"/>
              <a:buChar char="–"/>
              <a:defRPr sz="2800">
                <a:solidFill>
                  <a:schemeClr val="tx1"/>
                </a:solidFill>
                <a:latin typeface="Calibri" pitchFamily="34" charset="0"/>
                <a:ea typeface="ＭＳ Ｐゴシック" charset="-128"/>
              </a:defRPr>
            </a:lvl2pPr>
            <a:lvl3pPr marL="1143000" indent="-228600">
              <a:spcBef>
                <a:spcPct val="20000"/>
              </a:spcBef>
              <a:buFont typeface="Arial" charset="0"/>
              <a:buChar char="•"/>
              <a:defRPr sz="2400">
                <a:solidFill>
                  <a:schemeClr val="tx1"/>
                </a:solidFill>
                <a:latin typeface="Calibri" pitchFamily="34" charset="0"/>
                <a:ea typeface="ＭＳ Ｐゴシック" charset="-128"/>
              </a:defRPr>
            </a:lvl3pPr>
            <a:lvl4pPr marL="1600200" indent="-228600">
              <a:spcBef>
                <a:spcPct val="20000"/>
              </a:spcBef>
              <a:buFont typeface="Arial" charset="0"/>
              <a:buChar char="–"/>
              <a:defRPr sz="2000">
                <a:solidFill>
                  <a:schemeClr val="tx1"/>
                </a:solidFill>
                <a:latin typeface="Calibri" pitchFamily="34" charset="0"/>
                <a:ea typeface="ＭＳ Ｐゴシック" charset="-128"/>
              </a:defRPr>
            </a:lvl4pPr>
            <a:lvl5pPr marL="2057400" indent="-228600">
              <a:spcBef>
                <a:spcPct val="20000"/>
              </a:spcBef>
              <a:buFont typeface="Arial" charset="0"/>
              <a:buChar char="»"/>
              <a:defRPr sz="2000">
                <a:solidFill>
                  <a:schemeClr val="tx1"/>
                </a:solidFill>
                <a:latin typeface="Calibri" pitchFamily="34"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defRPr>
            </a:lvl9pPr>
          </a:lstStyle>
          <a:p>
            <a:pPr eaLnBrk="1" hangingPunct="1">
              <a:spcBef>
                <a:spcPct val="0"/>
              </a:spcBef>
              <a:buFontTx/>
              <a:buNone/>
            </a:pPr>
            <a:r>
              <a:rPr lang="en-US" altLang="it-IT" sz="1100" b="1">
                <a:solidFill>
                  <a:srgbClr val="FF0000"/>
                </a:solidFill>
                <a:latin typeface="Arial" charset="0"/>
              </a:rPr>
              <a:t>phenomena</a:t>
            </a:r>
          </a:p>
        </p:txBody>
      </p:sp>
      <p:sp>
        <p:nvSpPr>
          <p:cNvPr id="4" name="Freccia in giù 3"/>
          <p:cNvSpPr/>
          <p:nvPr/>
        </p:nvSpPr>
        <p:spPr>
          <a:xfrm>
            <a:off x="395536" y="2132856"/>
            <a:ext cx="44450" cy="7080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Freccia in giù 8"/>
          <p:cNvSpPr/>
          <p:nvPr/>
        </p:nvSpPr>
        <p:spPr>
          <a:xfrm rot="16200000">
            <a:off x="771476" y="1537518"/>
            <a:ext cx="46038" cy="7080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 name="Rettangolo arrotondato 1"/>
          <p:cNvSpPr/>
          <p:nvPr/>
        </p:nvSpPr>
        <p:spPr>
          <a:xfrm>
            <a:off x="1763689" y="1052736"/>
            <a:ext cx="360040" cy="5616624"/>
          </a:xfrm>
          <a:prstGeom prst="round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it-IT" dirty="0"/>
              <a:t>TCS </a:t>
            </a:r>
            <a:r>
              <a:rPr lang="it-IT" dirty="0" err="1"/>
              <a:t>Seismology</a:t>
            </a:r>
            <a:r>
              <a:rPr lang="it-IT" dirty="0"/>
              <a:t> (TBV)</a:t>
            </a:r>
          </a:p>
        </p:txBody>
      </p:sp>
      <p:sp>
        <p:nvSpPr>
          <p:cNvPr id="11" name="Rettangolo arrotondato 10"/>
          <p:cNvSpPr/>
          <p:nvPr/>
        </p:nvSpPr>
        <p:spPr>
          <a:xfrm>
            <a:off x="2380343" y="1052736"/>
            <a:ext cx="164455" cy="5616624"/>
          </a:xfrm>
          <a:prstGeom prst="round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it-IT" dirty="0"/>
              <a:t>TCS GNSS (and </a:t>
            </a:r>
            <a:r>
              <a:rPr lang="it-IT" dirty="0" err="1"/>
              <a:t>Geodesy</a:t>
            </a:r>
            <a:r>
              <a:rPr lang="it-IT" dirty="0"/>
              <a:t>) (TBV)</a:t>
            </a:r>
          </a:p>
        </p:txBody>
      </p:sp>
      <p:sp>
        <p:nvSpPr>
          <p:cNvPr id="12" name="Rettangolo arrotondato 11"/>
          <p:cNvSpPr/>
          <p:nvPr/>
        </p:nvSpPr>
        <p:spPr>
          <a:xfrm>
            <a:off x="5935047" y="1052736"/>
            <a:ext cx="648072" cy="5650025"/>
          </a:xfrm>
          <a:prstGeom prst="round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eaLnBrk="1" hangingPunct="1">
              <a:defRPr/>
            </a:pPr>
            <a:r>
              <a:rPr lang="it-IT" dirty="0"/>
              <a:t>TCS Satellite data (TBV)</a:t>
            </a:r>
          </a:p>
        </p:txBody>
      </p:sp>
      <p:sp>
        <p:nvSpPr>
          <p:cNvPr id="7" name="Rettangolo 6"/>
          <p:cNvSpPr/>
          <p:nvPr/>
        </p:nvSpPr>
        <p:spPr>
          <a:xfrm>
            <a:off x="1475656" y="3098577"/>
            <a:ext cx="6359433" cy="923330"/>
          </a:xfrm>
          <a:prstGeom prst="rect">
            <a:avLst/>
          </a:prstGeom>
          <a:solidFill>
            <a:schemeClr val="bg2">
              <a:alpha val="50000"/>
            </a:schemeClr>
          </a:solidFill>
          <a:scene3d>
            <a:camera prst="orthographicFront">
              <a:rot lat="0" lon="0" rev="1200000"/>
            </a:camera>
            <a:lightRig rig="threePt" dir="t"/>
          </a:scene3d>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GB"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Preliminary Survey</a:t>
            </a:r>
            <a:endParaRPr lang="en-GB"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709592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57175" y="546100"/>
            <a:ext cx="8686800" cy="868363"/>
          </a:xfrm>
        </p:spPr>
        <p:txBody>
          <a:bodyPr>
            <a:normAutofit fontScale="90000"/>
          </a:bodyPr>
          <a:lstStyle/>
          <a:p>
            <a:r>
              <a:rPr lang="en-GB" altLang="it-IT" sz="3200" dirty="0" smtClean="0">
                <a:solidFill>
                  <a:srgbClr val="FF0000"/>
                </a:solidFill>
              </a:rPr>
              <a:t>Volcano Observations TCS:</a:t>
            </a:r>
            <a:br>
              <a:rPr lang="en-GB" altLang="it-IT" sz="3200" dirty="0" smtClean="0">
                <a:solidFill>
                  <a:srgbClr val="FF0000"/>
                </a:solidFill>
              </a:rPr>
            </a:br>
            <a:r>
              <a:rPr lang="en-GB" altLang="it-IT" sz="3200" dirty="0" smtClean="0">
                <a:solidFill>
                  <a:srgbClr val="FF0000"/>
                </a:solidFill>
              </a:rPr>
              <a:t>outline of the architecture</a:t>
            </a:r>
          </a:p>
        </p:txBody>
      </p:sp>
      <p:sp>
        <p:nvSpPr>
          <p:cNvPr id="2" name="Segnaposto contenuto 1"/>
          <p:cNvSpPr>
            <a:spLocks noGrp="1"/>
          </p:cNvSpPr>
          <p:nvPr>
            <p:ph idx="1"/>
          </p:nvPr>
        </p:nvSpPr>
        <p:spPr>
          <a:xfrm>
            <a:off x="0" y="1516063"/>
            <a:ext cx="3200400" cy="4038600"/>
          </a:xfrm>
        </p:spPr>
        <p:txBody>
          <a:bodyPr>
            <a:normAutofit fontScale="92500"/>
          </a:bodyPr>
          <a:lstStyle/>
          <a:p>
            <a:pPr marL="182563" indent="-182563">
              <a:defRPr/>
            </a:pPr>
            <a:r>
              <a:rPr lang="en-US" sz="1600" b="1" dirty="0" smtClean="0">
                <a:latin typeface="Arial" panose="020B0604020202020204" pitchFamily="34" charset="0"/>
                <a:cs typeface="Arial" panose="020B0604020202020204" pitchFamily="34" charset="0"/>
              </a:rPr>
              <a:t>Site oriented (Geographical-RIs</a:t>
            </a:r>
            <a:r>
              <a:rPr lang="en-US" sz="1600" dirty="0" smtClean="0">
                <a:latin typeface="Arial" panose="020B0604020202020204" pitchFamily="34" charset="0"/>
                <a:cs typeface="Arial" panose="020B0604020202020204" pitchFamily="34" charset="0"/>
              </a:rPr>
              <a:t>). They are directly connected to a volcanic area and thus to a multidisciplinary monitoring system. They are geographically identified and defined.  </a:t>
            </a:r>
          </a:p>
          <a:p>
            <a:pPr marL="182563" indent="-182563">
              <a:defRPr/>
            </a:pPr>
            <a:r>
              <a:rPr lang="en-US" sz="1600" b="1" dirty="0" smtClean="0">
                <a:latin typeface="Arial" panose="020B0604020202020204" pitchFamily="34" charset="0"/>
                <a:cs typeface="Arial" panose="020B0604020202020204" pitchFamily="34" charset="0"/>
              </a:rPr>
              <a:t>Thematic oriented (Non-Geographical RIs</a:t>
            </a:r>
            <a:r>
              <a:rPr lang="en-US" sz="1600" dirty="0" smtClean="0">
                <a:latin typeface="Arial" panose="020B0604020202020204" pitchFamily="34" charset="0"/>
                <a:cs typeface="Arial" panose="020B0604020202020204" pitchFamily="34" charset="0"/>
              </a:rPr>
              <a:t>). They are not involved in local monitoring. They could be infrastructures that produce data and services dealing with volcano monitoring and scientific research (e.g., ESA, ASI, GVM, etc.). They can provide complementary services to the Earth Observation, catalogues, Laboratories etc.</a:t>
            </a:r>
          </a:p>
          <a:p>
            <a:pPr marL="0" indent="0">
              <a:buFont typeface="Arial" charset="0"/>
              <a:buNone/>
              <a:defRPr/>
            </a:pPr>
            <a:endParaRPr lang="it-IT" sz="1600" dirty="0">
              <a:latin typeface="Arial" panose="020B0604020202020204" pitchFamily="34" charset="0"/>
              <a:cs typeface="Arial" panose="020B0604020202020204" pitchFamily="34" charset="0"/>
            </a:endParaRPr>
          </a:p>
        </p:txBody>
      </p:sp>
      <p:pic>
        <p:nvPicPr>
          <p:cNvPr id="23556"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4525" y="2532063"/>
            <a:ext cx="5545138"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arrotondato 3"/>
          <p:cNvSpPr/>
          <p:nvPr/>
        </p:nvSpPr>
        <p:spPr>
          <a:xfrm>
            <a:off x="2971800" y="5230813"/>
            <a:ext cx="3960813" cy="1295400"/>
          </a:xfrm>
          <a:prstGeom prst="roundRect">
            <a:avLst/>
          </a:prstGeom>
          <a:solidFill>
            <a:schemeClr val="tx2">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it-IT" sz="2400" b="1" dirty="0">
                <a:solidFill>
                  <a:schemeClr val="tx1"/>
                </a:solidFill>
              </a:rPr>
              <a:t>MED-SUV</a:t>
            </a:r>
            <a:r>
              <a:rPr lang="it-IT" b="1" dirty="0">
                <a:solidFill>
                  <a:schemeClr val="tx1"/>
                </a:solidFill>
              </a:rPr>
              <a:t> </a:t>
            </a:r>
          </a:p>
          <a:p>
            <a:pPr algn="ctr" eaLnBrk="1" hangingPunct="1">
              <a:defRPr/>
            </a:pPr>
            <a:r>
              <a:rPr lang="it-IT" b="1" dirty="0" smtClean="0">
                <a:solidFill>
                  <a:schemeClr val="tx1"/>
                </a:solidFill>
              </a:rPr>
              <a:t>EC </a:t>
            </a:r>
            <a:r>
              <a:rPr lang="it-IT" b="1" dirty="0" err="1" smtClean="0">
                <a:solidFill>
                  <a:schemeClr val="tx1"/>
                </a:solidFill>
              </a:rPr>
              <a:t>Supersite</a:t>
            </a:r>
            <a:r>
              <a:rPr lang="it-IT" b="1" dirty="0" smtClean="0">
                <a:solidFill>
                  <a:schemeClr val="tx1"/>
                </a:solidFill>
              </a:rPr>
              <a:t> </a:t>
            </a:r>
            <a:r>
              <a:rPr lang="it-IT" b="1" dirty="0">
                <a:solidFill>
                  <a:schemeClr val="tx1"/>
                </a:solidFill>
              </a:rPr>
              <a:t>Project</a:t>
            </a:r>
          </a:p>
        </p:txBody>
      </p:sp>
      <p:sp>
        <p:nvSpPr>
          <p:cNvPr id="9" name="Rettangolo arrotondato 8"/>
          <p:cNvSpPr/>
          <p:nvPr/>
        </p:nvSpPr>
        <p:spPr>
          <a:xfrm>
            <a:off x="4967288" y="2349500"/>
            <a:ext cx="3960812" cy="1296988"/>
          </a:xfrm>
          <a:prstGeom prst="roundRect">
            <a:avLst/>
          </a:prstGeom>
          <a:solidFill>
            <a:schemeClr val="tx2">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it-IT" sz="2400" b="1" dirty="0">
                <a:solidFill>
                  <a:schemeClr val="tx1"/>
                </a:solidFill>
              </a:rPr>
              <a:t>FUTUREVOLC</a:t>
            </a:r>
            <a:r>
              <a:rPr lang="it-IT" b="1" dirty="0">
                <a:solidFill>
                  <a:schemeClr val="tx1"/>
                </a:solidFill>
              </a:rPr>
              <a:t> </a:t>
            </a:r>
          </a:p>
          <a:p>
            <a:pPr algn="ctr" eaLnBrk="1" hangingPunct="1">
              <a:defRPr/>
            </a:pPr>
            <a:r>
              <a:rPr lang="it-IT" b="1" dirty="0" smtClean="0">
                <a:solidFill>
                  <a:schemeClr val="tx1"/>
                </a:solidFill>
              </a:rPr>
              <a:t>EC </a:t>
            </a:r>
            <a:r>
              <a:rPr lang="it-IT" b="1" dirty="0" err="1" smtClean="0">
                <a:solidFill>
                  <a:schemeClr val="tx1"/>
                </a:solidFill>
              </a:rPr>
              <a:t>Supersite</a:t>
            </a:r>
            <a:r>
              <a:rPr lang="it-IT" b="1" dirty="0" smtClean="0">
                <a:solidFill>
                  <a:schemeClr val="tx1"/>
                </a:solidFill>
              </a:rPr>
              <a:t> </a:t>
            </a:r>
            <a:r>
              <a:rPr lang="it-IT" b="1" dirty="0">
                <a:solidFill>
                  <a:schemeClr val="tx1"/>
                </a:solidFill>
              </a:rPr>
              <a:t>Project</a:t>
            </a:r>
          </a:p>
        </p:txBody>
      </p:sp>
      <p:sp>
        <p:nvSpPr>
          <p:cNvPr id="7" name="Forma 6"/>
          <p:cNvSpPr/>
          <p:nvPr/>
        </p:nvSpPr>
        <p:spPr>
          <a:xfrm flipH="1" flipV="1">
            <a:off x="5364088" y="1530872"/>
            <a:ext cx="2049041" cy="3066081"/>
          </a:xfrm>
          <a:prstGeom prst="swooshArrow">
            <a:avLst>
              <a:gd name="adj1" fmla="val 16988"/>
              <a:gd name="adj2" fmla="val 25000"/>
            </a:avLst>
          </a:prstGeom>
          <a:solidFill>
            <a:srgbClr val="FF0000"/>
          </a:solidFill>
          <a:scene3d>
            <a:camera prst="orthographicFront">
              <a:rot lat="0" lon="0" rev="10800000"/>
            </a:camera>
            <a:lightRig rig="threePt" dir="t"/>
          </a:scene3d>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8" name="Gruppo 7"/>
          <p:cNvGrpSpPr>
            <a:grpSpLocks/>
          </p:cNvGrpSpPr>
          <p:nvPr/>
        </p:nvGrpSpPr>
        <p:grpSpPr bwMode="auto">
          <a:xfrm>
            <a:off x="7253288" y="1577975"/>
            <a:ext cx="1876425" cy="606425"/>
            <a:chOff x="2694431" y="460970"/>
            <a:chExt cx="2110926" cy="425269"/>
          </a:xfrm>
        </p:grpSpPr>
        <p:sp>
          <p:nvSpPr>
            <p:cNvPr id="10" name="Arrotonda angolo diagonale rettangolo 9"/>
            <p:cNvSpPr/>
            <p:nvPr/>
          </p:nvSpPr>
          <p:spPr>
            <a:xfrm>
              <a:off x="2858733" y="460970"/>
              <a:ext cx="1946624" cy="302809"/>
            </a:xfrm>
            <a:prstGeom prst="round2Diag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Arrotonda angolo diagonale rettangolo 4"/>
            <p:cNvSpPr/>
            <p:nvPr/>
          </p:nvSpPr>
          <p:spPr>
            <a:xfrm>
              <a:off x="2694431" y="612375"/>
              <a:ext cx="1916263" cy="27386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149593" bIns="0" spcCol="1270"/>
            <a:lstStyle/>
            <a:p>
              <a:pPr algn="r" defTabSz="800100">
                <a:lnSpc>
                  <a:spcPct val="90000"/>
                </a:lnSpc>
                <a:spcAft>
                  <a:spcPct val="35000"/>
                </a:spcAft>
                <a:defRPr/>
              </a:pPr>
              <a:r>
                <a:rPr lang="it-IT" b="1" dirty="0">
                  <a:solidFill>
                    <a:schemeClr val="tx1"/>
                  </a:solidFill>
                </a:rPr>
                <a:t>Link with ICS</a:t>
              </a:r>
            </a:p>
          </p:txBody>
        </p:sp>
      </p:grpSp>
    </p:spTree>
    <p:extLst>
      <p:ext uri="{BB962C8B-B14F-4D97-AF65-F5344CB8AC3E}">
        <p14:creationId xmlns:p14="http://schemas.microsoft.com/office/powerpoint/2010/main" val="967927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23850" y="582613"/>
            <a:ext cx="8382000" cy="839787"/>
          </a:xfrm>
        </p:spPr>
        <p:txBody>
          <a:bodyPr>
            <a:normAutofit fontScale="90000"/>
          </a:bodyPr>
          <a:lstStyle/>
          <a:p>
            <a:pPr eaLnBrk="1" hangingPunct="1"/>
            <a:r>
              <a:rPr lang="en-US" altLang="it-IT" sz="3600" smtClean="0">
                <a:solidFill>
                  <a:srgbClr val="FF0000"/>
                </a:solidFill>
              </a:rPr>
              <a:t>Best Practices for volcano monitoring</a:t>
            </a:r>
          </a:p>
        </p:txBody>
      </p:sp>
      <p:sp>
        <p:nvSpPr>
          <p:cNvPr id="3" name="Segnaposto numero diapositiva 2"/>
          <p:cNvSpPr>
            <a:spLocks noGrp="1"/>
          </p:cNvSpPr>
          <p:nvPr>
            <p:ph type="sldNum" sz="quarter" idx="12"/>
          </p:nvPr>
        </p:nvSpPr>
        <p:spPr/>
        <p:txBody>
          <a:bodyPr/>
          <a:lstStyle/>
          <a:p>
            <a:pPr>
              <a:defRPr/>
            </a:pPr>
            <a:fld id="{E1B25E86-3AC1-433F-A8DC-50DC9EB54591}" type="slidenum">
              <a:rPr lang="it-IT"/>
              <a:pPr>
                <a:defRPr/>
              </a:pPr>
              <a:t>27</a:t>
            </a:fld>
            <a:endParaRPr lang="it-IT"/>
          </a:p>
        </p:txBody>
      </p:sp>
      <p:sp>
        <p:nvSpPr>
          <p:cNvPr id="17413" name="Rettangolo 2"/>
          <p:cNvSpPr>
            <a:spLocks noChangeArrowheads="1"/>
          </p:cNvSpPr>
          <p:nvPr/>
        </p:nvSpPr>
        <p:spPr bwMode="auto">
          <a:xfrm>
            <a:off x="479425" y="1428750"/>
            <a:ext cx="8218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zh-CN" b="1"/>
              <a:t>To adequately monitoring a volcano it is needed to know the volcano !</a:t>
            </a:r>
          </a:p>
          <a:p>
            <a:pPr algn="ctr" eaLnBrk="1" hangingPunct="1"/>
            <a:r>
              <a:rPr lang="en-US" altLang="zh-CN" b="1">
                <a:solidFill>
                  <a:srgbClr val="FF0000"/>
                </a:solidFill>
              </a:rPr>
              <a:t>Good Data for Good Science</a:t>
            </a:r>
          </a:p>
        </p:txBody>
      </p:sp>
      <p:graphicFrame>
        <p:nvGraphicFramePr>
          <p:cNvPr id="7" name="Diagramma 6"/>
          <p:cNvGraphicFramePr/>
          <p:nvPr/>
        </p:nvGraphicFramePr>
        <p:xfrm>
          <a:off x="2244090" y="2505810"/>
          <a:ext cx="4511040" cy="2969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5" name="Rettangolo 2"/>
          <p:cNvSpPr>
            <a:spLocks noChangeArrowheads="1"/>
          </p:cNvSpPr>
          <p:nvPr/>
        </p:nvSpPr>
        <p:spPr bwMode="auto">
          <a:xfrm>
            <a:off x="631825" y="5475288"/>
            <a:ext cx="8218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zh-CN" b="1" dirty="0"/>
              <a:t>Positive feed-back between Research and </a:t>
            </a:r>
            <a:r>
              <a:rPr lang="en-US" altLang="zh-CN" b="1" dirty="0" smtClean="0"/>
              <a:t>Monitoring</a:t>
            </a:r>
          </a:p>
        </p:txBody>
      </p:sp>
      <p:sp>
        <p:nvSpPr>
          <p:cNvPr id="4" name="Freccia a sinistra 3"/>
          <p:cNvSpPr/>
          <p:nvPr/>
        </p:nvSpPr>
        <p:spPr>
          <a:xfrm>
            <a:off x="971600" y="3645024"/>
            <a:ext cx="1008112" cy="4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70160" y="2636912"/>
            <a:ext cx="461665" cy="2173031"/>
          </a:xfrm>
          <a:prstGeom prst="rect">
            <a:avLst/>
          </a:prstGeom>
          <a:solidFill>
            <a:srgbClr val="92D050"/>
          </a:solidFill>
        </p:spPr>
        <p:txBody>
          <a:bodyPr vert="vert270" wrap="none" rtlCol="0">
            <a:spAutoFit/>
          </a:bodyPr>
          <a:lstStyle/>
          <a:p>
            <a:r>
              <a:rPr lang="en-GB" b="1" dirty="0" smtClean="0"/>
              <a:t>Essential Variables</a:t>
            </a:r>
            <a:endParaRPr lang="en-GB" b="1" dirty="0"/>
          </a:p>
        </p:txBody>
      </p:sp>
      <p:sp>
        <p:nvSpPr>
          <p:cNvPr id="10" name="CasellaDiTesto 9"/>
          <p:cNvSpPr txBox="1"/>
          <p:nvPr/>
        </p:nvSpPr>
        <p:spPr>
          <a:xfrm>
            <a:off x="8358807" y="2636912"/>
            <a:ext cx="461665" cy="2637902"/>
          </a:xfrm>
          <a:prstGeom prst="rect">
            <a:avLst/>
          </a:prstGeom>
          <a:solidFill>
            <a:srgbClr val="FF0000"/>
          </a:solidFill>
        </p:spPr>
        <p:txBody>
          <a:bodyPr vert="vert" wrap="none" rtlCol="0">
            <a:spAutoFit/>
          </a:bodyPr>
          <a:lstStyle/>
          <a:p>
            <a:r>
              <a:rPr lang="en-GB" b="1" dirty="0" smtClean="0"/>
              <a:t>Essential Variables ????</a:t>
            </a:r>
            <a:endParaRPr lang="en-GB" b="1" dirty="0"/>
          </a:p>
        </p:txBody>
      </p:sp>
      <p:sp>
        <p:nvSpPr>
          <p:cNvPr id="6" name="Freccia a destra 5"/>
          <p:cNvSpPr/>
          <p:nvPr/>
        </p:nvSpPr>
        <p:spPr>
          <a:xfrm>
            <a:off x="7164288" y="3757526"/>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47393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8"/>
            <a:ext cx="8363272" cy="4755984"/>
          </a:xfrm>
        </p:spPr>
        <p:txBody>
          <a:bodyPr>
            <a:normAutofit/>
          </a:bodyPr>
          <a:lstStyle/>
          <a:p>
            <a:pPr>
              <a:spcBef>
                <a:spcPts val="1200"/>
              </a:spcBef>
            </a:pPr>
            <a:r>
              <a:rPr lang="en-GB" dirty="0" smtClean="0"/>
              <a:t>Multidisciplinary data sets are currently evaluated to assess the volcanic hazard;</a:t>
            </a:r>
          </a:p>
          <a:p>
            <a:pPr>
              <a:spcBef>
                <a:spcPts val="1200"/>
              </a:spcBef>
            </a:pPr>
            <a:r>
              <a:rPr lang="en-GB" dirty="0" smtClean="0"/>
              <a:t>The community is </a:t>
            </a:r>
            <a:r>
              <a:rPr lang="en-GB" dirty="0"/>
              <a:t>able to identify the most significant </a:t>
            </a:r>
            <a:r>
              <a:rPr lang="en-GB" dirty="0" smtClean="0"/>
              <a:t>observations (e.g., by applying BET) </a:t>
            </a:r>
          </a:p>
          <a:p>
            <a:pPr>
              <a:spcBef>
                <a:spcPts val="1200"/>
              </a:spcBef>
            </a:pPr>
            <a:r>
              <a:rPr lang="en-GB" dirty="0" smtClean="0"/>
              <a:t>Each volcano usually shows different set of significant observations</a:t>
            </a:r>
          </a:p>
          <a:p>
            <a:pPr>
              <a:spcBef>
                <a:spcPts val="1200"/>
              </a:spcBef>
            </a:pPr>
            <a:r>
              <a:rPr lang="en-GB" dirty="0" smtClean="0">
                <a:solidFill>
                  <a:srgbClr val="FF0000"/>
                </a:solidFill>
              </a:rPr>
              <a:t>FIRST CONCLUSIONS: </a:t>
            </a:r>
          </a:p>
          <a:p>
            <a:pPr lvl="1">
              <a:spcBef>
                <a:spcPts val="1200"/>
              </a:spcBef>
            </a:pPr>
            <a:r>
              <a:rPr lang="en-GB" dirty="0" smtClean="0">
                <a:solidFill>
                  <a:srgbClr val="FF0000"/>
                </a:solidFill>
              </a:rPr>
              <a:t>E.V. in volcanology should be volcano-dependent !</a:t>
            </a:r>
          </a:p>
          <a:p>
            <a:pPr lvl="1">
              <a:spcBef>
                <a:spcPts val="1200"/>
              </a:spcBef>
            </a:pPr>
            <a:r>
              <a:rPr lang="en-GB" dirty="0" smtClean="0">
                <a:solidFill>
                  <a:srgbClr val="FF0000"/>
                </a:solidFill>
              </a:rPr>
              <a:t>Analysis of E.V. candidates through time &amp; volcanoes</a:t>
            </a:r>
          </a:p>
          <a:p>
            <a:pPr>
              <a:spcBef>
                <a:spcPts val="1200"/>
              </a:spcBef>
            </a:pPr>
            <a:endParaRPr lang="en-GB" dirty="0"/>
          </a:p>
        </p:txBody>
      </p:sp>
      <p:sp>
        <p:nvSpPr>
          <p:cNvPr id="3" name="Titolo 2"/>
          <p:cNvSpPr>
            <a:spLocks noGrp="1"/>
          </p:cNvSpPr>
          <p:nvPr>
            <p:ph type="title"/>
          </p:nvPr>
        </p:nvSpPr>
        <p:spPr/>
        <p:txBody>
          <a:bodyPr/>
          <a:lstStyle/>
          <a:p>
            <a:r>
              <a:rPr lang="en-GB" dirty="0" smtClean="0"/>
              <a:t>Volcano Monitoring &amp; E.V.</a:t>
            </a:r>
            <a:endParaRPr lang="en-GB" dirty="0"/>
          </a:p>
        </p:txBody>
      </p:sp>
    </p:spTree>
    <p:extLst>
      <p:ext uri="{BB962C8B-B14F-4D97-AF65-F5344CB8AC3E}">
        <p14:creationId xmlns:p14="http://schemas.microsoft.com/office/powerpoint/2010/main" val="37777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481328"/>
            <a:ext cx="8363272" cy="4755984"/>
          </a:xfrm>
        </p:spPr>
        <p:txBody>
          <a:bodyPr>
            <a:normAutofit fontScale="85000" lnSpcReduction="10000"/>
          </a:bodyPr>
          <a:lstStyle/>
          <a:p>
            <a:pPr>
              <a:spcBef>
                <a:spcPts val="1200"/>
              </a:spcBef>
            </a:pPr>
            <a:r>
              <a:rPr lang="en-GB" dirty="0" smtClean="0"/>
              <a:t>Suggestions from Climate community: “ … </a:t>
            </a:r>
            <a:r>
              <a:rPr lang="en-GB" i="1" dirty="0" smtClean="0"/>
              <a:t>An ECV is a physical, chemical or biological variable or group of linked variables that critically contributes to the characterization of Earth’s climate.</a:t>
            </a:r>
            <a:r>
              <a:rPr lang="en-GB" dirty="0" smtClean="0"/>
              <a:t> … (</a:t>
            </a:r>
            <a:r>
              <a:rPr lang="en-GB" dirty="0" err="1" smtClean="0"/>
              <a:t>Bojinsky</a:t>
            </a:r>
            <a:r>
              <a:rPr lang="en-GB" dirty="0" smtClean="0"/>
              <a:t> et al., 2014);</a:t>
            </a:r>
          </a:p>
          <a:p>
            <a:pPr>
              <a:spcBef>
                <a:spcPts val="1200"/>
              </a:spcBef>
            </a:pPr>
            <a:r>
              <a:rPr lang="en-GB" dirty="0" smtClean="0"/>
              <a:t>… </a:t>
            </a:r>
            <a:r>
              <a:rPr lang="en-GB" i="1" dirty="0" smtClean="0"/>
              <a:t>For these purposes, observational datasets need to be traceable to quality standards, be readily interpretable, freely available and cover long period (e.g. 30 Y for WMO</a:t>
            </a:r>
            <a:r>
              <a:rPr lang="en-GB" i="1" dirty="0"/>
              <a:t>) </a:t>
            </a:r>
            <a:r>
              <a:rPr lang="en-GB" dirty="0"/>
              <a:t>(</a:t>
            </a:r>
            <a:r>
              <a:rPr lang="en-GB" dirty="0" err="1"/>
              <a:t>Bojinsky</a:t>
            </a:r>
            <a:r>
              <a:rPr lang="en-GB" dirty="0"/>
              <a:t> et al., </a:t>
            </a:r>
            <a:r>
              <a:rPr lang="en-GB" dirty="0" smtClean="0"/>
              <a:t>2014)</a:t>
            </a:r>
          </a:p>
          <a:p>
            <a:pPr>
              <a:spcBef>
                <a:spcPts val="1200"/>
              </a:spcBef>
            </a:pPr>
            <a:r>
              <a:rPr lang="en-GB" dirty="0" smtClean="0"/>
              <a:t>Currently, only very few of observables meet some of these requirements, on a very few volcanoes: seismology, ground deformation, EO data ?.</a:t>
            </a:r>
          </a:p>
          <a:p>
            <a:pPr>
              <a:spcBef>
                <a:spcPts val="1200"/>
              </a:spcBef>
            </a:pPr>
            <a:r>
              <a:rPr lang="en-GB" dirty="0" smtClean="0">
                <a:solidFill>
                  <a:srgbClr val="FF0000"/>
                </a:solidFill>
              </a:rPr>
              <a:t>Example from Differential SAR Interferometry (DInSAR)</a:t>
            </a:r>
          </a:p>
          <a:p>
            <a:pPr>
              <a:spcBef>
                <a:spcPts val="1200"/>
              </a:spcBef>
            </a:pPr>
            <a:endParaRPr lang="en-GB" dirty="0"/>
          </a:p>
        </p:txBody>
      </p:sp>
      <p:sp>
        <p:nvSpPr>
          <p:cNvPr id="3" name="Titolo 2"/>
          <p:cNvSpPr>
            <a:spLocks noGrp="1"/>
          </p:cNvSpPr>
          <p:nvPr>
            <p:ph type="title"/>
          </p:nvPr>
        </p:nvSpPr>
        <p:spPr/>
        <p:txBody>
          <a:bodyPr/>
          <a:lstStyle/>
          <a:p>
            <a:r>
              <a:rPr lang="en-GB" dirty="0" smtClean="0"/>
              <a:t>Ideas to identify E.V. </a:t>
            </a:r>
            <a:endParaRPr lang="en-GB" dirty="0"/>
          </a:p>
        </p:txBody>
      </p:sp>
    </p:spTree>
    <p:extLst>
      <p:ext uri="{BB962C8B-B14F-4D97-AF65-F5344CB8AC3E}">
        <p14:creationId xmlns:p14="http://schemas.microsoft.com/office/powerpoint/2010/main" val="7916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en-GB" dirty="0" smtClean="0"/>
              <a:t>Do </a:t>
            </a:r>
            <a:r>
              <a:rPr lang="en-GB" dirty="0"/>
              <a:t>you have a database with information on the EVs</a:t>
            </a:r>
            <a:r>
              <a:rPr lang="en-GB" dirty="0" smtClean="0"/>
              <a:t>?</a:t>
            </a:r>
          </a:p>
          <a:p>
            <a:pPr lvl="0"/>
            <a:r>
              <a:rPr lang="en-GB" dirty="0" smtClean="0"/>
              <a:t>Do you know network currently operational for medium-term/long-term </a:t>
            </a:r>
            <a:r>
              <a:rPr lang="en-GB" dirty="0"/>
              <a:t>monitoring</a:t>
            </a:r>
            <a:r>
              <a:rPr lang="en-GB" dirty="0" smtClean="0"/>
              <a:t>?</a:t>
            </a:r>
          </a:p>
          <a:p>
            <a:r>
              <a:rPr lang="en-GB" dirty="0"/>
              <a:t>Are the current operational networks operated by your community measuring the  EVs?</a:t>
            </a:r>
            <a:endParaRPr lang="it-IT" dirty="0"/>
          </a:p>
          <a:p>
            <a:pPr lvl="0"/>
            <a:endParaRPr lang="it-IT" dirty="0"/>
          </a:p>
          <a:p>
            <a:endParaRPr lang="en-US" dirty="0"/>
          </a:p>
        </p:txBody>
      </p:sp>
      <p:sp>
        <p:nvSpPr>
          <p:cNvPr id="2" name="Titolo 1"/>
          <p:cNvSpPr>
            <a:spLocks noGrp="1"/>
          </p:cNvSpPr>
          <p:nvPr>
            <p:ph type="title"/>
          </p:nvPr>
        </p:nvSpPr>
        <p:spPr/>
        <p:txBody>
          <a:bodyPr>
            <a:noAutofit/>
          </a:bodyPr>
          <a:lstStyle/>
          <a:p>
            <a:pPr algn="ctr"/>
            <a:r>
              <a:rPr lang="en-US" sz="3600" i="1" dirty="0" smtClean="0">
                <a:ea typeface="Calibri"/>
                <a:cs typeface="Times New Roman"/>
              </a:rPr>
              <a:t>Describing </a:t>
            </a:r>
            <a:r>
              <a:rPr lang="en-US" sz="3600" i="1" dirty="0">
                <a:ea typeface="Calibri"/>
                <a:cs typeface="Times New Roman"/>
              </a:rPr>
              <a:t>the monitoring networks currently operational</a:t>
            </a:r>
            <a:endParaRPr lang="en-US" sz="3600" dirty="0"/>
          </a:p>
        </p:txBody>
      </p:sp>
      <p:pic>
        <p:nvPicPr>
          <p:cNvPr id="5" name="Immagine 4"/>
          <p:cNvPicPr/>
          <p:nvPr/>
        </p:nvPicPr>
        <p:blipFill>
          <a:blip r:embed="rId2">
            <a:extLst>
              <a:ext uri="{28A0092B-C50C-407E-A947-70E740481C1C}">
                <a14:useLocalDpi xmlns:a14="http://schemas.microsoft.com/office/drawing/2010/main" val="0"/>
              </a:ext>
            </a:extLst>
          </a:blip>
          <a:stretch>
            <a:fillRect/>
          </a:stretch>
        </p:blipFill>
        <p:spPr>
          <a:xfrm>
            <a:off x="3995936" y="6346048"/>
            <a:ext cx="2001520" cy="313055"/>
          </a:xfrm>
          <a:prstGeom prst="rect">
            <a:avLst/>
          </a:prstGeom>
        </p:spPr>
      </p:pic>
    </p:spTree>
    <p:extLst>
      <p:ext uri="{BB962C8B-B14F-4D97-AF65-F5344CB8AC3E}">
        <p14:creationId xmlns:p14="http://schemas.microsoft.com/office/powerpoint/2010/main" val="1216809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67544" y="1052736"/>
            <a:ext cx="8363272" cy="1083576"/>
          </a:xfrm>
        </p:spPr>
        <p:txBody>
          <a:bodyPr>
            <a:normAutofit/>
          </a:bodyPr>
          <a:lstStyle/>
          <a:p>
            <a:r>
              <a:rPr lang="en-GB" dirty="0" smtClean="0"/>
              <a:t>~ 200 volcanoes have been monitored by DInSAR through last 18 Y (Biggs et al., 2014);</a:t>
            </a:r>
          </a:p>
        </p:txBody>
      </p:sp>
      <p:sp>
        <p:nvSpPr>
          <p:cNvPr id="3" name="Titolo 2"/>
          <p:cNvSpPr>
            <a:spLocks noGrp="1"/>
          </p:cNvSpPr>
          <p:nvPr>
            <p:ph type="title"/>
          </p:nvPr>
        </p:nvSpPr>
        <p:spPr/>
        <p:txBody>
          <a:bodyPr/>
          <a:lstStyle/>
          <a:p>
            <a:r>
              <a:rPr lang="en-GB" dirty="0" smtClean="0"/>
              <a:t>Ideas to identify E.V. </a:t>
            </a:r>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30" y="1988840"/>
            <a:ext cx="2680433" cy="476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puglisi-g\Desktop\EV-Wshop_Bari2015\Biggs-Fi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276872"/>
            <a:ext cx="2643188"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840797" y="4293096"/>
            <a:ext cx="61957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about 80% of studied cases DInSAR is informative</a:t>
            </a:r>
          </a:p>
          <a:p>
            <a:pPr marL="285750" indent="-285750">
              <a:buFont typeface="Arial" panose="020B0604020202020204" pitchFamily="34" charset="0"/>
              <a:buChar char="•"/>
            </a:pPr>
            <a:r>
              <a:rPr lang="en-US" dirty="0" smtClean="0"/>
              <a:t>In absolute only 34 volcanoes erupted; </a:t>
            </a:r>
            <a:r>
              <a:rPr lang="en-US" dirty="0" smtClean="0">
                <a:solidFill>
                  <a:srgbClr val="FF0000"/>
                </a:solidFill>
              </a:rPr>
              <a:t>is this data set enough ?</a:t>
            </a:r>
          </a:p>
          <a:p>
            <a:pPr marL="285750" indent="-285750">
              <a:buFont typeface="Arial" panose="020B0604020202020204" pitchFamily="34" charset="0"/>
              <a:buChar char="•"/>
            </a:pPr>
            <a:r>
              <a:rPr lang="en-US" dirty="0" smtClean="0">
                <a:solidFill>
                  <a:srgbClr val="FF0000"/>
                </a:solidFill>
              </a:rPr>
              <a:t>18 Y (or 30 Y) is an enough period for volcanic (or Solid Earth) processes ?</a:t>
            </a:r>
            <a:endParaRPr lang="en-US" dirty="0">
              <a:solidFill>
                <a:srgbClr val="FF0000"/>
              </a:solidFill>
            </a:endParaRPr>
          </a:p>
        </p:txBody>
      </p:sp>
    </p:spTree>
    <p:extLst>
      <p:ext uri="{BB962C8B-B14F-4D97-AF65-F5344CB8AC3E}">
        <p14:creationId xmlns:p14="http://schemas.microsoft.com/office/powerpoint/2010/main" val="31731453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en-US" sz="3600" i="1" dirty="0" smtClean="0"/>
              <a:t>Conclusions</a:t>
            </a:r>
            <a:endParaRPr lang="en-US" sz="36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6699" y="2204864"/>
            <a:ext cx="5087301"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egnaposto contenuto 2"/>
          <p:cNvSpPr>
            <a:spLocks noGrp="1"/>
          </p:cNvSpPr>
          <p:nvPr>
            <p:ph idx="1"/>
          </p:nvPr>
        </p:nvSpPr>
        <p:spPr>
          <a:xfrm>
            <a:off x="107504" y="1268760"/>
            <a:ext cx="5400601" cy="4248472"/>
          </a:xfrm>
        </p:spPr>
        <p:txBody>
          <a:bodyPr>
            <a:normAutofit fontScale="70000" lnSpcReduction="20000"/>
          </a:bodyPr>
          <a:lstStyle/>
          <a:p>
            <a:pPr>
              <a:spcBef>
                <a:spcPts val="1200"/>
              </a:spcBef>
            </a:pPr>
            <a:r>
              <a:rPr lang="en-US" dirty="0" smtClean="0"/>
              <a:t>E.V. concept has not been applied in Earth Science (and Volcanology) so far;</a:t>
            </a:r>
          </a:p>
          <a:p>
            <a:pPr>
              <a:spcBef>
                <a:spcPts val="1200"/>
              </a:spcBef>
            </a:pPr>
            <a:r>
              <a:rPr lang="en-US" dirty="0" smtClean="0"/>
              <a:t>The implementation of EPOS, as R.I. for accessing a wide multidisciplinary data sets (volcanologic use case) is a strategic asset for the application of E.V. in Earth Science community;</a:t>
            </a:r>
          </a:p>
          <a:p>
            <a:pPr>
              <a:spcBef>
                <a:spcPts val="1200"/>
              </a:spcBef>
            </a:pPr>
            <a:r>
              <a:rPr lang="en-US" dirty="0" smtClean="0"/>
              <a:t>The ideas is to adopt a selection criteria conforming that proposed for climate observations</a:t>
            </a:r>
            <a:r>
              <a:rPr lang="en-US" dirty="0" smtClean="0"/>
              <a:t>.</a:t>
            </a:r>
          </a:p>
          <a:p>
            <a:pPr>
              <a:spcBef>
                <a:spcPts val="1200"/>
              </a:spcBef>
            </a:pPr>
            <a:r>
              <a:rPr lang="en-US" dirty="0" smtClean="0"/>
              <a:t>… as well as what we learned from this workshop</a:t>
            </a:r>
            <a:r>
              <a:rPr lang="en-US" dirty="0"/>
              <a:t> </a:t>
            </a:r>
            <a:r>
              <a:rPr lang="en-US" dirty="0" smtClean="0"/>
              <a:t>(e.g. impact vs. feasibility analysis)</a:t>
            </a:r>
          </a:p>
        </p:txBody>
      </p:sp>
    </p:spTree>
    <p:extLst>
      <p:ext uri="{BB962C8B-B14F-4D97-AF65-F5344CB8AC3E}">
        <p14:creationId xmlns:p14="http://schemas.microsoft.com/office/powerpoint/2010/main" val="41988758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ONDO-EPO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9569"/>
            <a:ext cx="9144000" cy="6518431"/>
          </a:xfrm>
          <a:prstGeom prst="rect">
            <a:avLst/>
          </a:prstGeom>
        </p:spPr>
      </p:pic>
      <p:graphicFrame>
        <p:nvGraphicFramePr>
          <p:cNvPr id="5" name="Diagramma 4"/>
          <p:cNvGraphicFramePr/>
          <p:nvPr>
            <p:extLst>
              <p:ext uri="{D42A27DB-BD31-4B8C-83A1-F6EECF244321}">
                <p14:modId xmlns:p14="http://schemas.microsoft.com/office/powerpoint/2010/main" val="3907250736"/>
              </p:ext>
            </p:extLst>
          </p:nvPr>
        </p:nvGraphicFramePr>
        <p:xfrm>
          <a:off x="252185" y="339569"/>
          <a:ext cx="9035923" cy="6518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1918417" y="1747433"/>
            <a:ext cx="6054522" cy="4508927"/>
          </a:xfrm>
          <a:prstGeom prst="rect">
            <a:avLst/>
          </a:prstGeom>
          <a:noFill/>
          <a:scene3d>
            <a:camera prst="perspectiveFront" fov="3000000">
              <a:rot lat="19874647" lon="19751748" rev="1482000"/>
            </a:camera>
            <a:lightRig rig="threePt" dir="t"/>
          </a:scene3d>
        </p:spPr>
        <p:txBody>
          <a:bodyPr wrap="square" rtlCol="0">
            <a:spAutoFit/>
            <a:scene3d>
              <a:camera prst="perspectiveContrastingRightFacing" fov="2400000">
                <a:rot lat="21325473" lon="18908335" rev="1482000"/>
              </a:camera>
              <a:lightRig rig="threePt" dir="t"/>
            </a:scene3d>
            <a:sp3d extrusionH="57150">
              <a:bevelT w="38100" h="38100"/>
            </a:sp3d>
          </a:bodyPr>
          <a:lstStyle/>
          <a:p>
            <a:pPr fontAlgn="auto">
              <a:spcBef>
                <a:spcPts val="0"/>
              </a:spcBef>
              <a:spcAft>
                <a:spcPts val="0"/>
              </a:spcAft>
            </a:pPr>
            <a:r>
              <a:rPr lang="it-IT" sz="19900" b="1" spc="200" dirty="0" smtClean="0">
                <a:ln w="29210">
                  <a:solidFill>
                    <a:srgbClr val="9BBB59">
                      <a:tint val="10000"/>
                    </a:srgbClr>
                  </a:solidFill>
                </a:ln>
                <a:solidFill>
                  <a:srgbClr val="FFCC66">
                    <a:alpha val="83000"/>
                  </a:srgbClr>
                </a:solidFill>
                <a:latin typeface="Calibri"/>
              </a:rPr>
              <a:t>EP</a:t>
            </a:r>
            <a:r>
              <a:rPr lang="it-IT" sz="19900" b="1" spc="200" dirty="0" smtClean="0">
                <a:ln w="29210">
                  <a:solidFill>
                    <a:srgbClr val="9BBB59">
                      <a:tint val="10000"/>
                    </a:srgbClr>
                  </a:solidFill>
                </a:ln>
                <a:solidFill>
                  <a:srgbClr val="9BBB59">
                    <a:lumMod val="60000"/>
                    <a:lumOff val="40000"/>
                    <a:alpha val="83000"/>
                  </a:srgbClr>
                </a:solidFill>
                <a:latin typeface="Calibri"/>
              </a:rPr>
              <a:t>O</a:t>
            </a:r>
            <a:r>
              <a:rPr lang="it-IT" sz="19900" b="1" spc="200" dirty="0" smtClean="0">
                <a:ln w="29210">
                  <a:solidFill>
                    <a:srgbClr val="9BBB59">
                      <a:tint val="10000"/>
                    </a:srgbClr>
                  </a:solidFill>
                </a:ln>
                <a:solidFill>
                  <a:srgbClr val="FFCC66">
                    <a:alpha val="83000"/>
                  </a:srgbClr>
                </a:solidFill>
                <a:latin typeface="Calibri"/>
              </a:rPr>
              <a:t>S</a:t>
            </a:r>
          </a:p>
          <a:p>
            <a:pPr fontAlgn="auto">
              <a:spcBef>
                <a:spcPts val="0"/>
              </a:spcBef>
              <a:spcAft>
                <a:spcPts val="0"/>
              </a:spcAft>
            </a:pPr>
            <a:r>
              <a:rPr lang="it-IT" sz="8800" b="1" spc="200" dirty="0" err="1" smtClean="0">
                <a:ln w="29210">
                  <a:solidFill>
                    <a:srgbClr val="9BBB59">
                      <a:tint val="10000"/>
                    </a:srgbClr>
                  </a:solidFill>
                </a:ln>
                <a:solidFill>
                  <a:srgbClr val="FFCC66">
                    <a:alpha val="83000"/>
                  </a:srgbClr>
                </a:solidFill>
                <a:latin typeface="Calibri"/>
              </a:rPr>
              <a:t>Thanks</a:t>
            </a:r>
            <a:r>
              <a:rPr lang="it-IT" sz="8800" b="1" spc="200" dirty="0" smtClean="0">
                <a:ln w="29210">
                  <a:solidFill>
                    <a:srgbClr val="9BBB59">
                      <a:tint val="10000"/>
                    </a:srgbClr>
                  </a:solidFill>
                </a:ln>
                <a:solidFill>
                  <a:srgbClr val="FFCC66">
                    <a:alpha val="83000"/>
                  </a:srgbClr>
                </a:solidFill>
                <a:latin typeface="Calibri"/>
              </a:rPr>
              <a:t> </a:t>
            </a:r>
            <a:r>
              <a:rPr lang="it-IT" sz="8800" b="1" spc="200" dirty="0" err="1" smtClean="0">
                <a:ln w="29210">
                  <a:solidFill>
                    <a:srgbClr val="9BBB59">
                      <a:tint val="10000"/>
                    </a:srgbClr>
                  </a:solidFill>
                </a:ln>
                <a:solidFill>
                  <a:srgbClr val="FFCC66">
                    <a:alpha val="83000"/>
                  </a:srgbClr>
                </a:solidFill>
                <a:latin typeface="Calibri"/>
              </a:rPr>
              <a:t>you</a:t>
            </a:r>
            <a:endParaRPr lang="it-IT" sz="8800" b="1" spc="200" dirty="0">
              <a:ln w="29210">
                <a:solidFill>
                  <a:srgbClr val="9BBB59">
                    <a:tint val="10000"/>
                  </a:srgbClr>
                </a:solidFill>
              </a:ln>
              <a:solidFill>
                <a:srgbClr val="FFCC66">
                  <a:alpha val="83000"/>
                </a:srgbClr>
              </a:solidFill>
              <a:latin typeface="Calibri"/>
            </a:endParaRPr>
          </a:p>
        </p:txBody>
      </p:sp>
      <p:sp>
        <p:nvSpPr>
          <p:cNvPr id="6" name="CasellaDiTesto 5"/>
          <p:cNvSpPr txBox="1"/>
          <p:nvPr/>
        </p:nvSpPr>
        <p:spPr>
          <a:xfrm>
            <a:off x="0" y="0"/>
            <a:ext cx="9143999" cy="769441"/>
          </a:xfrm>
          <a:prstGeom prst="rect">
            <a:avLst/>
          </a:prstGeom>
          <a:solidFill>
            <a:schemeClr val="tx1"/>
          </a:solidFill>
        </p:spPr>
        <p:txBody>
          <a:bodyPr wrap="square" rtlCol="0">
            <a:spAutoFit/>
          </a:bodyPr>
          <a:lstStyle/>
          <a:p>
            <a:pPr fontAlgn="auto">
              <a:spcBef>
                <a:spcPts val="0"/>
              </a:spcBef>
              <a:spcAft>
                <a:spcPts val="0"/>
              </a:spcAft>
            </a:pPr>
            <a:r>
              <a:rPr lang="it-IT" sz="4400" b="1" dirty="0">
                <a:solidFill>
                  <a:prstClr val="white">
                    <a:lumMod val="95000"/>
                  </a:prstClr>
                </a:solidFill>
                <a:latin typeface="Calibri"/>
              </a:rPr>
              <a:t>EPOS</a:t>
            </a:r>
            <a:r>
              <a:rPr lang="it-IT" sz="3800" b="1" dirty="0">
                <a:solidFill>
                  <a:prstClr val="white">
                    <a:lumMod val="95000"/>
                  </a:prstClr>
                </a:solidFill>
                <a:latin typeface="Calibri"/>
              </a:rPr>
              <a:t>:  a single, pan-</a:t>
            </a:r>
            <a:r>
              <a:rPr lang="it-IT" sz="3800" b="1" dirty="0" err="1" smtClean="0">
                <a:solidFill>
                  <a:prstClr val="white">
                    <a:lumMod val="95000"/>
                  </a:prstClr>
                </a:solidFill>
                <a:latin typeface="Calibri"/>
              </a:rPr>
              <a:t>European</a:t>
            </a:r>
            <a:r>
              <a:rPr lang="it-IT" sz="3800" b="1" dirty="0" smtClean="0">
                <a:solidFill>
                  <a:prstClr val="white">
                    <a:lumMod val="95000"/>
                  </a:prstClr>
                </a:solidFill>
                <a:latin typeface="Calibri"/>
              </a:rPr>
              <a:t> </a:t>
            </a:r>
            <a:r>
              <a:rPr lang="it-IT" sz="3800" b="1" dirty="0" err="1">
                <a:solidFill>
                  <a:prstClr val="white">
                    <a:lumMod val="95000"/>
                  </a:prstClr>
                </a:solidFill>
                <a:latin typeface="Calibri"/>
              </a:rPr>
              <a:t>distributed</a:t>
            </a:r>
            <a:r>
              <a:rPr lang="it-IT" sz="3800" b="1" dirty="0">
                <a:solidFill>
                  <a:prstClr val="white">
                    <a:lumMod val="95000"/>
                  </a:prstClr>
                </a:solidFill>
                <a:latin typeface="Calibri"/>
              </a:rPr>
              <a:t> RI</a:t>
            </a:r>
          </a:p>
        </p:txBody>
      </p:sp>
    </p:spTree>
    <p:extLst>
      <p:ext uri="{BB962C8B-B14F-4D97-AF65-F5344CB8AC3E}">
        <p14:creationId xmlns:p14="http://schemas.microsoft.com/office/powerpoint/2010/main" val="32248266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en-US" sz="3600" dirty="0" smtClean="0"/>
              <a:t>Solid Earth Science community @ EU</a:t>
            </a:r>
            <a:endParaRPr lang="en-US" sz="3600" dirty="0"/>
          </a:p>
        </p:txBody>
      </p:sp>
      <p:pic>
        <p:nvPicPr>
          <p:cNvPr id="5" name="Immagine 4"/>
          <p:cNvPicPr/>
          <p:nvPr/>
        </p:nvPicPr>
        <p:blipFill>
          <a:blip r:embed="rId2">
            <a:extLst>
              <a:ext uri="{28A0092B-C50C-407E-A947-70E740481C1C}">
                <a14:useLocalDpi xmlns:a14="http://schemas.microsoft.com/office/drawing/2010/main" val="0"/>
              </a:ext>
            </a:extLst>
          </a:blip>
          <a:stretch>
            <a:fillRect/>
          </a:stretch>
        </p:blipFill>
        <p:spPr>
          <a:xfrm>
            <a:off x="3995936" y="6346048"/>
            <a:ext cx="2001520" cy="313055"/>
          </a:xfrm>
          <a:prstGeom prst="rect">
            <a:avLst/>
          </a:prstGeom>
        </p:spPr>
      </p:pic>
      <p:sp>
        <p:nvSpPr>
          <p:cNvPr id="4" name="Segnaposto contenuto 3"/>
          <p:cNvSpPr>
            <a:spLocks noGrp="1"/>
          </p:cNvSpPr>
          <p:nvPr>
            <p:ph idx="1"/>
          </p:nvPr>
        </p:nvSpPr>
        <p:spPr>
          <a:xfrm>
            <a:off x="457200" y="1481329"/>
            <a:ext cx="8229600" cy="2883776"/>
          </a:xfrm>
        </p:spPr>
        <p:txBody>
          <a:bodyPr>
            <a:normAutofit fontScale="92500"/>
          </a:bodyPr>
          <a:lstStyle/>
          <a:p>
            <a:pPr>
              <a:spcBef>
                <a:spcPts val="1800"/>
              </a:spcBef>
            </a:pPr>
            <a:r>
              <a:rPr lang="en-GB" u="sng" dirty="0" smtClean="0"/>
              <a:t>Fragmentation</a:t>
            </a:r>
            <a:r>
              <a:rPr lang="en-GB" dirty="0" smtClean="0"/>
              <a:t>: seismologists, volcanologists, geologists, geodesists, geomagnetic, rock-physics </a:t>
            </a:r>
            <a:r>
              <a:rPr lang="en-GB" dirty="0"/>
              <a:t>laboratories, anthropogenic </a:t>
            </a:r>
            <a:r>
              <a:rPr lang="en-GB" dirty="0" smtClean="0"/>
              <a:t>hazard, … </a:t>
            </a:r>
          </a:p>
          <a:p>
            <a:pPr>
              <a:spcBef>
                <a:spcPts val="1800"/>
              </a:spcBef>
            </a:pPr>
            <a:r>
              <a:rPr lang="en-GB" u="sng" dirty="0" smtClean="0"/>
              <a:t>Existing Research Infrastructures (RI) &amp; facilities</a:t>
            </a:r>
            <a:r>
              <a:rPr lang="en-GB" dirty="0" smtClean="0"/>
              <a:t>: networks, laboratories, observatories, …</a:t>
            </a:r>
          </a:p>
          <a:p>
            <a:pPr>
              <a:spcBef>
                <a:spcPts val="1800"/>
              </a:spcBef>
            </a:pPr>
            <a:r>
              <a:rPr lang="en-GB" dirty="0" smtClean="0"/>
              <a:t>How do we can coordinate this community ?</a:t>
            </a:r>
            <a:endParaRPr lang="en-GB" dirty="0"/>
          </a:p>
        </p:txBody>
      </p:sp>
      <p:sp>
        <p:nvSpPr>
          <p:cNvPr id="6" name="Freccia a destra 5"/>
          <p:cNvSpPr/>
          <p:nvPr/>
        </p:nvSpPr>
        <p:spPr>
          <a:xfrm>
            <a:off x="1475656" y="4845294"/>
            <a:ext cx="3024336"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D:\Doc\Paperi\05) Part-Conv-Int\EGU-EGS\EGU-2015\SessioneEPOS\Logos\EP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6696" y="4749421"/>
            <a:ext cx="2946062" cy="127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27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835696" y="44624"/>
            <a:ext cx="7294884" cy="504056"/>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353" tIns="45679" rIns="91353" bIns="45679"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pPr algn="r"/>
            <a:r>
              <a:rPr lang="en-US" sz="4000" b="1" dirty="0">
                <a:solidFill>
                  <a:srgbClr val="005300"/>
                </a:solidFill>
                <a:ea typeface="ＭＳ Ｐゴシック" charset="0"/>
                <a:cs typeface="ＭＳ Ｐゴシック" charset="0"/>
              </a:rPr>
              <a:t>What is EPOS?  </a:t>
            </a:r>
          </a:p>
        </p:txBody>
      </p:sp>
      <p:sp>
        <p:nvSpPr>
          <p:cNvPr id="5" name="Content Placeholder 2"/>
          <p:cNvSpPr txBox="1">
            <a:spLocks/>
          </p:cNvSpPr>
          <p:nvPr/>
        </p:nvSpPr>
        <p:spPr bwMode="auto">
          <a:xfrm>
            <a:off x="323528" y="661360"/>
            <a:ext cx="8496944" cy="112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53" tIns="45679" rIns="91353" bIns="45679" numCol="1" anchor="t" anchorCtr="0" compatLnSpc="1">
            <a:prstTxWarp prst="textNoShape">
              <a:avLst/>
            </a:prstTxWarp>
          </a:bodyPr>
          <a:lstStyle>
            <a:lvl1pPr marL="0" indent="0" algn="ctr" defTabSz="457200"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1" dirty="0" smtClean="0">
                <a:solidFill>
                  <a:srgbClr val="000000"/>
                </a:solidFill>
                <a:latin typeface="Calibri" charset="0"/>
                <a:ea typeface="ＭＳ Ｐゴシック" charset="0"/>
                <a:cs typeface="ＭＳ Ｐゴシック" charset="0"/>
              </a:rPr>
              <a:t>EPOS</a:t>
            </a:r>
            <a:r>
              <a:rPr lang="en-US" sz="2400" dirty="0" smtClean="0">
                <a:solidFill>
                  <a:srgbClr val="000000"/>
                </a:solidFill>
                <a:latin typeface="Calibri" charset="0"/>
                <a:ea typeface="ＭＳ Ｐゴシック" charset="0"/>
                <a:cs typeface="ＭＳ Ｐゴシック" charset="0"/>
              </a:rPr>
              <a:t> is a </a:t>
            </a:r>
            <a:r>
              <a:rPr lang="en-US" sz="2400" b="1" dirty="0" smtClean="0">
                <a:solidFill>
                  <a:srgbClr val="FF0000"/>
                </a:solidFill>
                <a:latin typeface="Calibri" charset="0"/>
                <a:ea typeface="ＭＳ Ｐゴシック" charset="0"/>
                <a:cs typeface="ＭＳ Ｐゴシック" charset="0"/>
              </a:rPr>
              <a:t>long-term plan for the integration </a:t>
            </a:r>
          </a:p>
          <a:p>
            <a:r>
              <a:rPr lang="en-US" sz="2400" dirty="0" smtClean="0">
                <a:solidFill>
                  <a:srgbClr val="000000"/>
                </a:solidFill>
                <a:latin typeface="Calibri" charset="0"/>
                <a:ea typeface="ＭＳ Ｐゴシック" charset="0"/>
                <a:cs typeface="ＭＳ Ｐゴシック" charset="0"/>
              </a:rPr>
              <a:t>of research infrastructures for solid Earth Science in Europe</a:t>
            </a:r>
          </a:p>
        </p:txBody>
      </p:sp>
      <p:pic>
        <p:nvPicPr>
          <p:cNvPr id="11" name="Content Placeholder 4" descr="EPOS_CD.jpg"/>
          <p:cNvPicPr>
            <a:picLocks noChangeAspect="1"/>
          </p:cNvPicPr>
          <p:nvPr/>
        </p:nvPicPr>
        <p:blipFill rotWithShape="1">
          <a:blip r:embed="rId3" cstate="screen">
            <a:extLst>
              <a:ext uri="{28A0092B-C50C-407E-A947-70E740481C1C}">
                <a14:useLocalDpi xmlns:a14="http://schemas.microsoft.com/office/drawing/2010/main"/>
              </a:ext>
            </a:extLst>
          </a:blip>
          <a:srcRect t="-1969" b="-1226"/>
          <a:stretch/>
        </p:blipFill>
        <p:spPr>
          <a:xfrm>
            <a:off x="3585882" y="1673066"/>
            <a:ext cx="5355962" cy="4822317"/>
          </a:xfrm>
          <a:prstGeom prst="rect">
            <a:avLst/>
          </a:prstGeom>
        </p:spPr>
      </p:pic>
      <p:sp>
        <p:nvSpPr>
          <p:cNvPr id="12" name="Rectangle 3"/>
          <p:cNvSpPr/>
          <p:nvPr/>
        </p:nvSpPr>
        <p:spPr>
          <a:xfrm>
            <a:off x="179513" y="1942145"/>
            <a:ext cx="3786916" cy="3914918"/>
          </a:xfrm>
          <a:prstGeom prst="rect">
            <a:avLst/>
          </a:prstGeom>
          <a:noFill/>
        </p:spPr>
        <p:txBody>
          <a:bodyPr wrap="square">
            <a:spAutoFit/>
          </a:bodyPr>
          <a:lstStyle/>
          <a:p>
            <a:pPr>
              <a:lnSpc>
                <a:spcPct val="130000"/>
              </a:lnSpc>
            </a:pPr>
            <a:r>
              <a:rPr lang="en-US" sz="2400" dirty="0">
                <a:solidFill>
                  <a:srgbClr val="000000"/>
                </a:solidFill>
                <a:latin typeface="Calibri" charset="0"/>
              </a:rPr>
              <a:t>EPOS integrates the </a:t>
            </a:r>
            <a:endParaRPr lang="en-US" sz="2400" dirty="0" smtClean="0">
              <a:solidFill>
                <a:srgbClr val="000000"/>
              </a:solidFill>
              <a:latin typeface="Calibri" charset="0"/>
            </a:endParaRPr>
          </a:p>
          <a:p>
            <a:pPr>
              <a:lnSpc>
                <a:spcPct val="130000"/>
              </a:lnSpc>
            </a:pPr>
            <a:r>
              <a:rPr lang="en-US" sz="2400" b="1" dirty="0" smtClean="0">
                <a:solidFill>
                  <a:srgbClr val="FF0000"/>
                </a:solidFill>
                <a:latin typeface="Calibri" charset="0"/>
              </a:rPr>
              <a:t>existing</a:t>
            </a:r>
            <a:r>
              <a:rPr lang="en-US" sz="2400" dirty="0" smtClean="0">
                <a:solidFill>
                  <a:srgbClr val="FF0000"/>
                </a:solidFill>
                <a:latin typeface="Calibri" charset="0"/>
              </a:rPr>
              <a:t> </a:t>
            </a:r>
            <a:r>
              <a:rPr lang="en-US" sz="2400" b="1" dirty="0" smtClean="0">
                <a:solidFill>
                  <a:srgbClr val="FF0000"/>
                </a:solidFill>
                <a:latin typeface="Calibri" charset="0"/>
              </a:rPr>
              <a:t>(and future) </a:t>
            </a:r>
            <a:r>
              <a:rPr lang="en-US" sz="2400" dirty="0" smtClean="0">
                <a:solidFill>
                  <a:prstClr val="black"/>
                </a:solidFill>
                <a:latin typeface="Calibri" charset="0"/>
              </a:rPr>
              <a:t>advanced </a:t>
            </a:r>
            <a:r>
              <a:rPr lang="en-US" sz="2400" dirty="0">
                <a:solidFill>
                  <a:prstClr val="black"/>
                </a:solidFill>
                <a:latin typeface="Calibri" charset="0"/>
              </a:rPr>
              <a:t>European </a:t>
            </a:r>
            <a:r>
              <a:rPr lang="en-US" sz="2400" dirty="0">
                <a:solidFill>
                  <a:srgbClr val="000000"/>
                </a:solidFill>
                <a:latin typeface="Calibri" charset="0"/>
              </a:rPr>
              <a:t>facilities into </a:t>
            </a:r>
            <a:endParaRPr lang="en-US" sz="2400" dirty="0" smtClean="0">
              <a:solidFill>
                <a:srgbClr val="000000"/>
              </a:solidFill>
              <a:latin typeface="Calibri" charset="0"/>
            </a:endParaRPr>
          </a:p>
          <a:p>
            <a:pPr>
              <a:lnSpc>
                <a:spcPct val="130000"/>
              </a:lnSpc>
            </a:pPr>
            <a:r>
              <a:rPr lang="en-US" sz="2400" b="1" dirty="0" smtClean="0">
                <a:solidFill>
                  <a:srgbClr val="FF0000"/>
                </a:solidFill>
                <a:latin typeface="Calibri" charset="0"/>
              </a:rPr>
              <a:t>a single</a:t>
            </a:r>
            <a:r>
              <a:rPr lang="en-US" sz="2400" dirty="0" smtClean="0">
                <a:solidFill>
                  <a:srgbClr val="FF0000"/>
                </a:solidFill>
                <a:latin typeface="Calibri" charset="0"/>
              </a:rPr>
              <a:t>, </a:t>
            </a:r>
            <a:r>
              <a:rPr lang="en-US" sz="2400" b="1" dirty="0" smtClean="0">
                <a:solidFill>
                  <a:srgbClr val="FF0000"/>
                </a:solidFill>
              </a:rPr>
              <a:t>distributed,</a:t>
            </a:r>
            <a:endParaRPr lang="en-US" sz="2400" dirty="0" smtClean="0">
              <a:solidFill>
                <a:srgbClr val="FF0000"/>
              </a:solidFill>
              <a:latin typeface="Calibri" charset="0"/>
            </a:endParaRPr>
          </a:p>
          <a:p>
            <a:pPr>
              <a:lnSpc>
                <a:spcPct val="130000"/>
              </a:lnSpc>
            </a:pPr>
            <a:r>
              <a:rPr lang="en-US" sz="2400" b="1" dirty="0" smtClean="0">
                <a:solidFill>
                  <a:srgbClr val="FF0000"/>
                </a:solidFill>
              </a:rPr>
              <a:t>sustainable </a:t>
            </a:r>
            <a:r>
              <a:rPr lang="en-US" sz="2400" b="1" dirty="0" smtClean="0">
                <a:solidFill>
                  <a:srgbClr val="FF0000"/>
                </a:solidFill>
                <a:latin typeface="Calibri" charset="0"/>
              </a:rPr>
              <a:t>infrastructure</a:t>
            </a:r>
            <a:r>
              <a:rPr lang="en-US" sz="2400" dirty="0" smtClean="0">
                <a:solidFill>
                  <a:srgbClr val="FF0000"/>
                </a:solidFill>
                <a:latin typeface="Calibri" charset="0"/>
              </a:rPr>
              <a:t> </a:t>
            </a:r>
          </a:p>
          <a:p>
            <a:pPr>
              <a:lnSpc>
                <a:spcPct val="130000"/>
              </a:lnSpc>
            </a:pPr>
            <a:r>
              <a:rPr lang="en-US" sz="2400" dirty="0" smtClean="0">
                <a:solidFill>
                  <a:srgbClr val="000000"/>
                </a:solidFill>
                <a:latin typeface="Calibri" charset="0"/>
              </a:rPr>
              <a:t>taking </a:t>
            </a:r>
            <a:r>
              <a:rPr lang="en-US" sz="2400" dirty="0">
                <a:solidFill>
                  <a:srgbClr val="000000"/>
                </a:solidFill>
                <a:latin typeface="Calibri" charset="0"/>
              </a:rPr>
              <a:t>full advantage </a:t>
            </a:r>
            <a:r>
              <a:rPr lang="en-US" sz="2400" dirty="0" smtClean="0">
                <a:solidFill>
                  <a:srgbClr val="000000"/>
                </a:solidFill>
                <a:latin typeface="Calibri" charset="0"/>
              </a:rPr>
              <a:t>of </a:t>
            </a:r>
            <a:r>
              <a:rPr lang="en-US" sz="2400" dirty="0">
                <a:solidFill>
                  <a:srgbClr val="000000"/>
                </a:solidFill>
                <a:latin typeface="Calibri" charset="0"/>
              </a:rPr>
              <a:t>new </a:t>
            </a:r>
            <a:r>
              <a:rPr lang="en-US" sz="2400" b="1" dirty="0">
                <a:solidFill>
                  <a:srgbClr val="FF0000"/>
                </a:solidFill>
                <a:latin typeface="Calibri" charset="0"/>
              </a:rPr>
              <a:t>e-science </a:t>
            </a:r>
            <a:r>
              <a:rPr lang="en-US" sz="2400" b="1" dirty="0" smtClean="0">
                <a:solidFill>
                  <a:srgbClr val="FF0000"/>
                </a:solidFill>
                <a:latin typeface="Calibri" charset="0"/>
              </a:rPr>
              <a:t>opportunities</a:t>
            </a:r>
          </a:p>
        </p:txBody>
      </p:sp>
    </p:spTree>
    <p:extLst>
      <p:ext uri="{BB962C8B-B14F-4D97-AF65-F5344CB8AC3E}">
        <p14:creationId xmlns:p14="http://schemas.microsoft.com/office/powerpoint/2010/main" val="67162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65949" y="-27384"/>
            <a:ext cx="6014563" cy="6597826"/>
            <a:chOff x="3165949" y="-27384"/>
            <a:chExt cx="6014563" cy="6597826"/>
          </a:xfrm>
        </p:grpSpPr>
        <p:pic>
          <p:nvPicPr>
            <p:cNvPr id="4" name="Immagine 1" descr="EARTHQUAK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4846" y="-27384"/>
              <a:ext cx="5995666" cy="1138673"/>
            </a:xfrm>
            <a:prstGeom prst="rect">
              <a:avLst/>
            </a:prstGeom>
          </p:spPr>
        </p:pic>
        <p:pic>
          <p:nvPicPr>
            <p:cNvPr id="5" name="Immagine 1" descr="VOLCANI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4846" y="1052736"/>
              <a:ext cx="5995666" cy="1138673"/>
            </a:xfrm>
            <a:prstGeom prst="rect">
              <a:avLst/>
            </a:prstGeom>
          </p:spPr>
        </p:pic>
        <p:pic>
          <p:nvPicPr>
            <p:cNvPr id="6" name="Immagine 1" descr="TSUNAMIS.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65949" y="2132856"/>
              <a:ext cx="5995666" cy="1138673"/>
            </a:xfrm>
            <a:prstGeom prst="rect">
              <a:avLst/>
            </a:prstGeom>
          </p:spPr>
        </p:pic>
        <p:pic>
          <p:nvPicPr>
            <p:cNvPr id="8" name="Immagine 2" descr="TECTONICS.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65949" y="3212976"/>
              <a:ext cx="5995666" cy="1138673"/>
            </a:xfrm>
            <a:prstGeom prst="rect">
              <a:avLst/>
            </a:prstGeom>
          </p:spPr>
        </p:pic>
        <p:pic>
          <p:nvPicPr>
            <p:cNvPr id="12" name="Immagine 3" descr="LABORATORIES.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4846" y="5431769"/>
              <a:ext cx="5995666" cy="1138673"/>
            </a:xfrm>
            <a:prstGeom prst="rect">
              <a:avLst/>
            </a:prstGeom>
          </p:spPr>
        </p:pic>
      </p:grpSp>
      <p:sp>
        <p:nvSpPr>
          <p:cNvPr id="3" name="TextBox 2"/>
          <p:cNvSpPr txBox="1"/>
          <p:nvPr/>
        </p:nvSpPr>
        <p:spPr>
          <a:xfrm>
            <a:off x="35496" y="44624"/>
            <a:ext cx="4824536" cy="707886"/>
          </a:xfrm>
          <a:prstGeom prst="rect">
            <a:avLst/>
          </a:prstGeom>
          <a:noFill/>
        </p:spPr>
        <p:txBody>
          <a:bodyPr wrap="square" rtlCol="0">
            <a:spAutoFit/>
          </a:bodyPr>
          <a:lstStyle/>
          <a:p>
            <a:pPr fontAlgn="auto">
              <a:spcBef>
                <a:spcPts val="0"/>
              </a:spcBef>
              <a:spcAft>
                <a:spcPts val="0"/>
              </a:spcAft>
            </a:pPr>
            <a:r>
              <a:rPr lang="en-US" sz="4000" b="1" dirty="0">
                <a:solidFill>
                  <a:srgbClr val="4F6228"/>
                </a:solidFill>
                <a:latin typeface="Calibri"/>
                <a:ea typeface="ＭＳ Ｐゴシック" charset="-128"/>
                <a:cs typeface="ＭＳ Ｐゴシック" charset="-128"/>
              </a:rPr>
              <a:t>Solid Earth Science</a:t>
            </a:r>
          </a:p>
        </p:txBody>
      </p:sp>
      <p:pic>
        <p:nvPicPr>
          <p:cNvPr id="14" name="Picture 13" descr="pinsEPOS_def-02.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87216" y="5544616"/>
            <a:ext cx="1052736" cy="1052736"/>
          </a:xfrm>
          <a:prstGeom prst="rect">
            <a:avLst/>
          </a:prstGeom>
        </p:spPr>
      </p:pic>
      <p:pic>
        <p:nvPicPr>
          <p:cNvPr id="9" name="Picture 8" descr="GEODETIC.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5816" y="4293096"/>
            <a:ext cx="6228184" cy="1182832"/>
          </a:xfrm>
          <a:prstGeom prst="rect">
            <a:avLst/>
          </a:prstGeom>
        </p:spPr>
      </p:pic>
      <p:sp>
        <p:nvSpPr>
          <p:cNvPr id="13" name="TextBox 12"/>
          <p:cNvSpPr txBox="1"/>
          <p:nvPr/>
        </p:nvSpPr>
        <p:spPr>
          <a:xfrm>
            <a:off x="323528" y="980728"/>
            <a:ext cx="3293492" cy="5016757"/>
          </a:xfrm>
          <a:prstGeom prst="rect">
            <a:avLst/>
          </a:prstGeom>
          <a:noFill/>
        </p:spPr>
        <p:txBody>
          <a:bodyPr wrap="square" rtlCol="0">
            <a:spAutoFit/>
          </a:bodyPr>
          <a:lstStyle/>
          <a:p>
            <a:pPr marL="285750" indent="-285750" fontAlgn="auto">
              <a:spcBef>
                <a:spcPts val="600"/>
              </a:spcBef>
              <a:spcAft>
                <a:spcPts val="600"/>
              </a:spcAft>
              <a:buFont typeface="Arial"/>
              <a:buChar char="•"/>
            </a:pPr>
            <a:r>
              <a:rPr lang="en-GB" sz="2400" b="1" dirty="0">
                <a:solidFill>
                  <a:srgbClr val="FF0000"/>
                </a:solidFill>
                <a:latin typeface="Calibri"/>
                <a:ea typeface="+mn-ea"/>
                <a:cs typeface="+mn-cs"/>
              </a:rPr>
              <a:t>Different communities involved</a:t>
            </a:r>
          </a:p>
          <a:p>
            <a:pPr marL="285750" indent="-285750" fontAlgn="auto">
              <a:spcBef>
                <a:spcPts val="600"/>
              </a:spcBef>
              <a:spcAft>
                <a:spcPts val="600"/>
              </a:spcAft>
              <a:buFont typeface="Arial"/>
              <a:buChar char="•"/>
            </a:pPr>
            <a:r>
              <a:rPr lang="en-GB" sz="2400" b="1" dirty="0">
                <a:solidFill>
                  <a:srgbClr val="FF0000"/>
                </a:solidFill>
                <a:latin typeface="Calibri"/>
                <a:ea typeface="+mn-ea"/>
                <a:cs typeface="+mn-cs"/>
              </a:rPr>
              <a:t>Multidisciplinary contributions</a:t>
            </a:r>
          </a:p>
          <a:p>
            <a:pPr marL="285750" indent="-285750" fontAlgn="auto">
              <a:spcBef>
                <a:spcPts val="600"/>
              </a:spcBef>
              <a:spcAft>
                <a:spcPts val="600"/>
              </a:spcAft>
              <a:buFont typeface="Arial"/>
              <a:buChar char="•"/>
            </a:pPr>
            <a:r>
              <a:rPr lang="en-GB" sz="2400" b="1" dirty="0">
                <a:solidFill>
                  <a:srgbClr val="FF0000"/>
                </a:solidFill>
                <a:latin typeface="Calibri"/>
                <a:ea typeface="+mn-ea"/>
                <a:cs typeface="+mn-cs"/>
              </a:rPr>
              <a:t>Community building</a:t>
            </a:r>
          </a:p>
          <a:p>
            <a:pPr marL="285750" indent="-285750" fontAlgn="auto">
              <a:spcBef>
                <a:spcPts val="600"/>
              </a:spcBef>
              <a:spcAft>
                <a:spcPts val="600"/>
              </a:spcAft>
              <a:buFont typeface="Arial"/>
              <a:buChar char="•"/>
            </a:pPr>
            <a:r>
              <a:rPr lang="en-GB" sz="2400" b="1" dirty="0">
                <a:solidFill>
                  <a:srgbClr val="FF0000"/>
                </a:solidFill>
                <a:latin typeface="Calibri"/>
                <a:ea typeface="+mn-ea"/>
                <a:cs typeface="+mn-cs"/>
              </a:rPr>
              <a:t>Services to society</a:t>
            </a:r>
          </a:p>
          <a:p>
            <a:pPr marL="285750" indent="-285750" fontAlgn="auto">
              <a:spcBef>
                <a:spcPts val="600"/>
              </a:spcBef>
              <a:spcAft>
                <a:spcPts val="600"/>
              </a:spcAft>
              <a:buFont typeface="Arial"/>
              <a:buChar char="•"/>
            </a:pPr>
            <a:r>
              <a:rPr lang="en-GB" sz="2400" b="1" dirty="0">
                <a:solidFill>
                  <a:srgbClr val="FF0000"/>
                </a:solidFill>
                <a:latin typeface="Calibri"/>
                <a:ea typeface="+mn-ea"/>
                <a:cs typeface="+mn-cs"/>
              </a:rPr>
              <a:t>Geo-Hazards</a:t>
            </a:r>
          </a:p>
          <a:p>
            <a:pPr marL="285750" indent="-285750" fontAlgn="auto">
              <a:spcBef>
                <a:spcPts val="600"/>
              </a:spcBef>
              <a:spcAft>
                <a:spcPts val="600"/>
              </a:spcAft>
              <a:buFont typeface="Arial"/>
              <a:buChar char="•"/>
            </a:pPr>
            <a:r>
              <a:rPr lang="en-GB" sz="2400" b="1" dirty="0">
                <a:solidFill>
                  <a:srgbClr val="FF0000"/>
                </a:solidFill>
                <a:latin typeface="Calibri"/>
                <a:ea typeface="+mn-ea"/>
                <a:cs typeface="+mn-cs"/>
              </a:rPr>
              <a:t>Geo-Resources</a:t>
            </a:r>
          </a:p>
          <a:p>
            <a:pPr marL="285750" indent="-285750" fontAlgn="auto">
              <a:spcBef>
                <a:spcPts val="600"/>
              </a:spcBef>
              <a:spcAft>
                <a:spcPts val="600"/>
              </a:spcAft>
              <a:buFont typeface="Arial"/>
              <a:buChar char="•"/>
            </a:pPr>
            <a:r>
              <a:rPr lang="en-GB" sz="2400" b="1" dirty="0">
                <a:solidFill>
                  <a:srgbClr val="FF0000"/>
                </a:solidFill>
                <a:latin typeface="Calibri"/>
                <a:ea typeface="+mn-ea"/>
                <a:cs typeface="+mn-cs"/>
              </a:rPr>
              <a:t>Environmental hazards </a:t>
            </a:r>
            <a:r>
              <a:rPr lang="en-GB" sz="2000" b="1" dirty="0">
                <a:solidFill>
                  <a:srgbClr val="FF0000"/>
                </a:solidFill>
                <a:latin typeface="Calibri"/>
                <a:ea typeface="+mn-ea"/>
                <a:cs typeface="+mn-cs"/>
              </a:rPr>
              <a:t>(including anthropogenic hazard</a:t>
            </a:r>
            <a:r>
              <a:rPr lang="en-GB" sz="2000" b="1" dirty="0" smtClean="0">
                <a:solidFill>
                  <a:srgbClr val="FF0000"/>
                </a:solidFill>
                <a:latin typeface="Calibri"/>
                <a:ea typeface="+mn-ea"/>
                <a:cs typeface="+mn-cs"/>
              </a:rPr>
              <a:t>)</a:t>
            </a:r>
            <a:endParaRPr lang="en-GB" sz="2400" b="1" dirty="0">
              <a:solidFill>
                <a:srgbClr val="FF0000"/>
              </a:solidFill>
              <a:latin typeface="Calibri"/>
              <a:ea typeface="+mn-ea"/>
              <a:cs typeface="+mn-cs"/>
            </a:endParaRPr>
          </a:p>
        </p:txBody>
      </p:sp>
      <p:sp>
        <p:nvSpPr>
          <p:cNvPr id="7" name="TextBox 6"/>
          <p:cNvSpPr txBox="1"/>
          <p:nvPr/>
        </p:nvSpPr>
        <p:spPr>
          <a:xfrm>
            <a:off x="251520" y="6093296"/>
            <a:ext cx="432048" cy="646331"/>
          </a:xfrm>
          <a:prstGeom prst="rect">
            <a:avLst/>
          </a:prstGeom>
          <a:solidFill>
            <a:schemeClr val="bg1"/>
          </a:solidFill>
        </p:spPr>
        <p:txBody>
          <a:bodyPr wrap="square" rtlCol="0">
            <a:spAutoFit/>
          </a:bodyPr>
          <a:lstStyle/>
          <a:p>
            <a:pPr fontAlgn="auto">
              <a:spcBef>
                <a:spcPts val="0"/>
              </a:spcBef>
              <a:spcAft>
                <a:spcPts val="0"/>
              </a:spcAft>
            </a:pPr>
            <a:endParaRPr lang="en-US" dirty="0" smtClean="0">
              <a:solidFill>
                <a:prstClr val="black"/>
              </a:solidFill>
              <a:latin typeface="Calibri"/>
              <a:ea typeface="+mn-ea"/>
              <a:cs typeface="+mn-cs"/>
            </a:endParaRPr>
          </a:p>
          <a:p>
            <a:pPr fontAlgn="auto">
              <a:spcBef>
                <a:spcPts val="0"/>
              </a:spcBef>
              <a:spcAft>
                <a:spcPts val="0"/>
              </a:spcAft>
            </a:pP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2909629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ONDO-EPO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9569"/>
            <a:ext cx="9144000" cy="6518431"/>
          </a:xfrm>
          <a:prstGeom prst="rect">
            <a:avLst/>
          </a:prstGeom>
        </p:spPr>
      </p:pic>
      <p:graphicFrame>
        <p:nvGraphicFramePr>
          <p:cNvPr id="5" name="Diagramma 4"/>
          <p:cNvGraphicFramePr/>
          <p:nvPr>
            <p:extLst>
              <p:ext uri="{D42A27DB-BD31-4B8C-83A1-F6EECF244321}">
                <p14:modId xmlns:p14="http://schemas.microsoft.com/office/powerpoint/2010/main" val="662933166"/>
              </p:ext>
            </p:extLst>
          </p:nvPr>
        </p:nvGraphicFramePr>
        <p:xfrm>
          <a:off x="252185" y="339569"/>
          <a:ext cx="9035923" cy="6518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1" y="-27384"/>
            <a:ext cx="9180512" cy="769441"/>
          </a:xfrm>
          <a:prstGeom prst="rect">
            <a:avLst/>
          </a:prstGeom>
          <a:solidFill>
            <a:schemeClr val="tx1"/>
          </a:solidFill>
        </p:spPr>
        <p:txBody>
          <a:bodyPr wrap="square" rtlCol="0">
            <a:spAutoFit/>
          </a:bodyPr>
          <a:lstStyle/>
          <a:p>
            <a:pPr fontAlgn="auto">
              <a:spcBef>
                <a:spcPts val="0"/>
              </a:spcBef>
              <a:spcAft>
                <a:spcPts val="0"/>
              </a:spcAft>
            </a:pPr>
            <a:r>
              <a:rPr lang="it-IT" sz="4400" b="1" dirty="0">
                <a:solidFill>
                  <a:prstClr val="white">
                    <a:lumMod val="95000"/>
                  </a:prstClr>
                </a:solidFill>
                <a:latin typeface="Calibri"/>
              </a:rPr>
              <a:t>EPOS</a:t>
            </a:r>
            <a:r>
              <a:rPr lang="it-IT" sz="3800" b="1" dirty="0">
                <a:solidFill>
                  <a:prstClr val="white">
                    <a:lumMod val="95000"/>
                  </a:prstClr>
                </a:solidFill>
                <a:latin typeface="Calibri"/>
              </a:rPr>
              <a:t>:  a single, pan-</a:t>
            </a:r>
            <a:r>
              <a:rPr lang="it-IT" sz="3800" b="1" dirty="0" err="1" smtClean="0">
                <a:solidFill>
                  <a:prstClr val="white">
                    <a:lumMod val="95000"/>
                  </a:prstClr>
                </a:solidFill>
                <a:latin typeface="Calibri"/>
              </a:rPr>
              <a:t>European</a:t>
            </a:r>
            <a:r>
              <a:rPr lang="it-IT" sz="3800" b="1" dirty="0" smtClean="0">
                <a:solidFill>
                  <a:prstClr val="white">
                    <a:lumMod val="95000"/>
                  </a:prstClr>
                </a:solidFill>
                <a:latin typeface="Calibri"/>
              </a:rPr>
              <a:t> </a:t>
            </a:r>
            <a:r>
              <a:rPr lang="it-IT" sz="3800" b="1" dirty="0" err="1">
                <a:solidFill>
                  <a:prstClr val="white">
                    <a:lumMod val="95000"/>
                  </a:prstClr>
                </a:solidFill>
                <a:latin typeface="Calibri"/>
              </a:rPr>
              <a:t>distributed</a:t>
            </a:r>
            <a:r>
              <a:rPr lang="it-IT" sz="3800" b="1" dirty="0">
                <a:solidFill>
                  <a:prstClr val="white">
                    <a:lumMod val="95000"/>
                  </a:prstClr>
                </a:solidFill>
                <a:latin typeface="Calibri"/>
              </a:rPr>
              <a:t> RI</a:t>
            </a:r>
          </a:p>
        </p:txBody>
      </p:sp>
      <p:grpSp>
        <p:nvGrpSpPr>
          <p:cNvPr id="6" name="Gruppo 5"/>
          <p:cNvGrpSpPr/>
          <p:nvPr/>
        </p:nvGrpSpPr>
        <p:grpSpPr>
          <a:xfrm>
            <a:off x="682748" y="1072444"/>
            <a:ext cx="4104539" cy="3490145"/>
            <a:chOff x="3131593" y="2003777"/>
            <a:chExt cx="4104539" cy="3490145"/>
          </a:xfrm>
        </p:grpSpPr>
        <p:pic>
          <p:nvPicPr>
            <p:cNvPr id="7" name="Immagine 6" descr="Schermata 09-2456924 alle 15.55.17.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31593" y="2097847"/>
              <a:ext cx="4104539" cy="3396075"/>
            </a:xfrm>
            <a:prstGeom prst="rect">
              <a:avLst/>
            </a:prstGeom>
            <a:ln w="57150" cmpd="sng">
              <a:solidFill>
                <a:srgbClr val="FF0000"/>
              </a:solidFill>
            </a:ln>
          </p:spPr>
        </p:pic>
        <p:sp>
          <p:nvSpPr>
            <p:cNvPr id="8" name="CasellaDiTesto 7"/>
            <p:cNvSpPr txBox="1"/>
            <p:nvPr/>
          </p:nvSpPr>
          <p:spPr>
            <a:xfrm>
              <a:off x="3573731" y="2003777"/>
              <a:ext cx="2338359" cy="1292662"/>
            </a:xfrm>
            <a:prstGeom prst="rect">
              <a:avLst/>
            </a:prstGeom>
            <a:noFill/>
            <a:ln>
              <a:noFill/>
            </a:ln>
          </p:spPr>
          <p:txBody>
            <a:bodyPr wrap="square" rtlCol="0">
              <a:spAutoFit/>
            </a:bodyPr>
            <a:lstStyle/>
            <a:p>
              <a:pPr fontAlgn="auto">
                <a:spcBef>
                  <a:spcPts val="0"/>
                </a:spcBef>
                <a:spcAft>
                  <a:spcPts val="0"/>
                </a:spcAft>
              </a:pPr>
              <a:r>
                <a:rPr lang="it-IT"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TCS </a:t>
              </a:r>
              <a:r>
                <a:rPr lang="it-IT" sz="2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Seismology</a:t>
              </a:r>
              <a:endParaRPr lang="it-IT"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a:p>
              <a:pPr fontAlgn="auto">
                <a:spcBef>
                  <a:spcPts val="0"/>
                </a:spcBef>
                <a:spcAft>
                  <a:spcPts val="0"/>
                </a:spcAft>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80 </a:t>
              </a:r>
              <a:r>
                <a:rPr lang="it-IT"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Seismic</a:t>
              </a: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 Networks</a:t>
              </a:r>
            </a:p>
            <a:p>
              <a:pPr fontAlgn="auto">
                <a:spcBef>
                  <a:spcPts val="0"/>
                </a:spcBef>
                <a:spcAft>
                  <a:spcPts val="0"/>
                </a:spcAft>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4800 </a:t>
              </a:r>
              <a:r>
                <a:rPr lang="it-IT"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Seismic</a:t>
              </a: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 </a:t>
              </a:r>
              <a:r>
                <a:rPr lang="it-IT"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Stations</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a:p>
              <a:pPr fontAlgn="auto">
                <a:spcBef>
                  <a:spcPts val="0"/>
                </a:spcBef>
                <a:spcAft>
                  <a:spcPts val="0"/>
                </a:spcAft>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1 PB of Data</a:t>
              </a:r>
            </a:p>
          </p:txBody>
        </p:sp>
      </p:grpSp>
      <p:grpSp>
        <p:nvGrpSpPr>
          <p:cNvPr id="9" name="Gruppo 8"/>
          <p:cNvGrpSpPr/>
          <p:nvPr/>
        </p:nvGrpSpPr>
        <p:grpSpPr>
          <a:xfrm>
            <a:off x="4137777" y="1072444"/>
            <a:ext cx="4440296" cy="4111037"/>
            <a:chOff x="2079037" y="1251185"/>
            <a:chExt cx="4440296" cy="4111037"/>
          </a:xfrm>
        </p:grpSpPr>
        <p:sp>
          <p:nvSpPr>
            <p:cNvPr id="10" name="Rettangolo 9"/>
            <p:cNvSpPr/>
            <p:nvPr/>
          </p:nvSpPr>
          <p:spPr>
            <a:xfrm>
              <a:off x="2079037" y="1251185"/>
              <a:ext cx="4440296" cy="4111037"/>
            </a:xfrm>
            <a:prstGeom prst="rect">
              <a:avLst/>
            </a:prstGeom>
            <a:solidFill>
              <a:schemeClr val="tx1"/>
            </a:solid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it-IT">
                <a:ln w="76200" cmpd="sng">
                  <a:solidFill>
                    <a:srgbClr val="0000FF"/>
                  </a:solidFill>
                </a:ln>
                <a:solidFill>
                  <a:prstClr val="white"/>
                </a:solidFill>
                <a:latin typeface="Calibri"/>
              </a:endParaRPr>
            </a:p>
          </p:txBody>
        </p:sp>
        <p:sp>
          <p:nvSpPr>
            <p:cNvPr id="11" name="CasellaDiTesto 10"/>
            <p:cNvSpPr txBox="1"/>
            <p:nvPr/>
          </p:nvSpPr>
          <p:spPr>
            <a:xfrm>
              <a:off x="2297236" y="2897496"/>
              <a:ext cx="4134465" cy="584776"/>
            </a:xfrm>
            <a:prstGeom prst="rect">
              <a:avLst/>
            </a:prstGeom>
            <a:noFill/>
          </p:spPr>
          <p:txBody>
            <a:bodyPr wrap="none" rtlCol="0">
              <a:spAutoFit/>
            </a:bodyPr>
            <a:lstStyle/>
            <a:p>
              <a:pPr fontAlgn="auto">
                <a:spcBef>
                  <a:spcPts val="0"/>
                </a:spcBef>
                <a:spcAft>
                  <a:spcPts val="0"/>
                </a:spcAft>
              </a:pPr>
              <a:r>
                <a:rPr lang="it-IT" sz="3200" b="1" dirty="0">
                  <a:solidFill>
                    <a:srgbClr val="FF6600"/>
                  </a:solidFill>
                  <a:latin typeface="Courier"/>
                  <a:cs typeface="Courier"/>
                </a:rPr>
                <a:t>_ Diverse Data _</a:t>
              </a:r>
            </a:p>
          </p:txBody>
        </p:sp>
        <p:pic>
          <p:nvPicPr>
            <p:cNvPr id="12" name="Immagine 11" descr="12724.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86002" y="1718674"/>
              <a:ext cx="1351374" cy="977073"/>
            </a:xfrm>
            <a:prstGeom prst="rect">
              <a:avLst/>
            </a:prstGeom>
          </p:spPr>
        </p:pic>
        <p:sp>
          <p:nvSpPr>
            <p:cNvPr id="13" name="CasellaDiTesto 12"/>
            <p:cNvSpPr txBox="1"/>
            <p:nvPr/>
          </p:nvSpPr>
          <p:spPr>
            <a:xfrm>
              <a:off x="2225228" y="1303485"/>
              <a:ext cx="1455935" cy="369332"/>
            </a:xfrm>
            <a:prstGeom prst="rect">
              <a:avLst/>
            </a:prstGeom>
            <a:noFill/>
          </p:spPr>
          <p:txBody>
            <a:bodyPr wrap="none" rtlCol="0">
              <a:spAutoFit/>
            </a:bodyPr>
            <a:lstStyle/>
            <a:p>
              <a:pPr fontAlgn="auto">
                <a:spcBef>
                  <a:spcPts val="0"/>
                </a:spcBef>
                <a:spcAft>
                  <a:spcPts val="0"/>
                </a:spcAft>
              </a:pPr>
              <a:r>
                <a:rPr lang="it-IT" b="1" dirty="0" err="1">
                  <a:solidFill>
                    <a:srgbClr val="00FF00"/>
                  </a:solidFill>
                  <a:latin typeface="Calibri"/>
                  <a:cs typeface="Courier"/>
                </a:rPr>
                <a:t>Seismograms</a:t>
              </a:r>
              <a:endParaRPr lang="it-IT" b="1" dirty="0">
                <a:solidFill>
                  <a:srgbClr val="00FF00"/>
                </a:solidFill>
                <a:latin typeface="Calibri"/>
                <a:cs typeface="Courier"/>
              </a:endParaRPr>
            </a:p>
          </p:txBody>
        </p:sp>
        <p:pic>
          <p:nvPicPr>
            <p:cNvPr id="14" name="Immagine 13" descr="map.png"/>
            <p:cNvPicPr>
              <a:picLocks noChangeAspect="1"/>
            </p:cNvPicPr>
            <p:nvPr/>
          </p:nvPicPr>
          <p:blipFill rotWithShape="1">
            <a:blip r:embed="rId10" cstate="screen">
              <a:extLst>
                <a:ext uri="{28A0092B-C50C-407E-A947-70E740481C1C}">
                  <a14:useLocalDpi xmlns:a14="http://schemas.microsoft.com/office/drawing/2010/main"/>
                </a:ext>
              </a:extLst>
            </a:blip>
            <a:srcRect l="8540" t="6414" r="23569" b="15411"/>
            <a:stretch/>
          </p:blipFill>
          <p:spPr>
            <a:xfrm>
              <a:off x="4383852" y="1680519"/>
              <a:ext cx="1464622" cy="1081077"/>
            </a:xfrm>
            <a:prstGeom prst="rect">
              <a:avLst/>
            </a:prstGeom>
          </p:spPr>
        </p:pic>
        <p:sp>
          <p:nvSpPr>
            <p:cNvPr id="15" name="CasellaDiTesto 14"/>
            <p:cNvSpPr txBox="1"/>
            <p:nvPr/>
          </p:nvSpPr>
          <p:spPr>
            <a:xfrm>
              <a:off x="4271591" y="1294193"/>
              <a:ext cx="1770061" cy="369332"/>
            </a:xfrm>
            <a:prstGeom prst="rect">
              <a:avLst/>
            </a:prstGeom>
            <a:noFill/>
          </p:spPr>
          <p:txBody>
            <a:bodyPr wrap="none" rtlCol="0">
              <a:spAutoFit/>
            </a:bodyPr>
            <a:lstStyle/>
            <a:p>
              <a:pPr fontAlgn="auto">
                <a:spcBef>
                  <a:spcPts val="0"/>
                </a:spcBef>
                <a:spcAft>
                  <a:spcPts val="0"/>
                </a:spcAft>
              </a:pPr>
              <a:r>
                <a:rPr lang="it-IT" b="1" dirty="0" err="1">
                  <a:solidFill>
                    <a:srgbClr val="00FF00"/>
                  </a:solidFill>
                  <a:latin typeface="Calibri"/>
                  <a:cs typeface="Courier"/>
                </a:rPr>
                <a:t>Geological</a:t>
              </a:r>
              <a:r>
                <a:rPr lang="it-IT" b="1" dirty="0">
                  <a:solidFill>
                    <a:srgbClr val="00FF00"/>
                  </a:solidFill>
                  <a:latin typeface="Calibri"/>
                  <a:cs typeface="Courier"/>
                </a:rPr>
                <a:t> </a:t>
              </a:r>
              <a:r>
                <a:rPr lang="it-IT" b="1" dirty="0" err="1">
                  <a:solidFill>
                    <a:srgbClr val="00FF00"/>
                  </a:solidFill>
                  <a:latin typeface="Calibri"/>
                  <a:cs typeface="Courier"/>
                </a:rPr>
                <a:t>Maps</a:t>
              </a:r>
              <a:endParaRPr lang="it-IT" b="1" dirty="0">
                <a:solidFill>
                  <a:srgbClr val="00FF00"/>
                </a:solidFill>
                <a:latin typeface="Calibri"/>
                <a:cs typeface="Courier"/>
              </a:endParaRPr>
            </a:p>
          </p:txBody>
        </p:sp>
        <p:pic>
          <p:nvPicPr>
            <p:cNvPr id="16" name="Immagine 15" descr="Final_Volcanic_uplift_image.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86002" y="4096077"/>
              <a:ext cx="1493896" cy="1084112"/>
            </a:xfrm>
            <a:prstGeom prst="rect">
              <a:avLst/>
            </a:prstGeom>
          </p:spPr>
        </p:pic>
        <p:sp>
          <p:nvSpPr>
            <p:cNvPr id="17" name="CasellaDiTesto 16"/>
            <p:cNvSpPr txBox="1"/>
            <p:nvPr/>
          </p:nvSpPr>
          <p:spPr>
            <a:xfrm>
              <a:off x="2369244" y="3531855"/>
              <a:ext cx="1468571" cy="584776"/>
            </a:xfrm>
            <a:prstGeom prst="rect">
              <a:avLst/>
            </a:prstGeom>
            <a:noFill/>
          </p:spPr>
          <p:txBody>
            <a:bodyPr wrap="none" rtlCol="0">
              <a:spAutoFit/>
            </a:bodyPr>
            <a:lstStyle/>
            <a:p>
              <a:pPr fontAlgn="auto">
                <a:spcBef>
                  <a:spcPts val="0"/>
                </a:spcBef>
                <a:spcAft>
                  <a:spcPts val="0"/>
                </a:spcAft>
              </a:pPr>
              <a:r>
                <a:rPr lang="it-IT" sz="1600" b="1" dirty="0">
                  <a:solidFill>
                    <a:srgbClr val="00FF00"/>
                  </a:solidFill>
                  <a:latin typeface="Calibri"/>
                  <a:cs typeface="Courier"/>
                </a:rPr>
                <a:t>SAR </a:t>
              </a:r>
              <a:br>
                <a:rPr lang="it-IT" sz="1600" b="1" dirty="0">
                  <a:solidFill>
                    <a:srgbClr val="00FF00"/>
                  </a:solidFill>
                  <a:latin typeface="Calibri"/>
                  <a:cs typeface="Courier"/>
                </a:rPr>
              </a:br>
              <a:r>
                <a:rPr lang="it-IT" sz="1600" b="1" dirty="0" err="1">
                  <a:solidFill>
                    <a:srgbClr val="00FF00"/>
                  </a:solidFill>
                  <a:latin typeface="Calibri"/>
                  <a:cs typeface="Courier"/>
                </a:rPr>
                <a:t>Interferograms</a:t>
              </a:r>
              <a:endParaRPr lang="it-IT" sz="1600" b="1" dirty="0">
                <a:solidFill>
                  <a:srgbClr val="00FF00"/>
                </a:solidFill>
                <a:latin typeface="Calibri"/>
                <a:cs typeface="Courier"/>
              </a:endParaRPr>
            </a:p>
          </p:txBody>
        </p:sp>
        <p:pic>
          <p:nvPicPr>
            <p:cNvPr id="18" name="Immagine 17" descr="10049_10049ESCSESAMEposterA41.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528365" y="3979333"/>
              <a:ext cx="1320109" cy="1200856"/>
            </a:xfrm>
            <a:prstGeom prst="rect">
              <a:avLst/>
            </a:prstGeom>
          </p:spPr>
        </p:pic>
        <p:sp>
          <p:nvSpPr>
            <p:cNvPr id="19" name="CasellaDiTesto 18"/>
            <p:cNvSpPr txBox="1"/>
            <p:nvPr/>
          </p:nvSpPr>
          <p:spPr>
            <a:xfrm>
              <a:off x="4529484" y="3629227"/>
              <a:ext cx="1300356" cy="338554"/>
            </a:xfrm>
            <a:prstGeom prst="rect">
              <a:avLst/>
            </a:prstGeom>
            <a:noFill/>
          </p:spPr>
          <p:txBody>
            <a:bodyPr wrap="none" rtlCol="0">
              <a:spAutoFit/>
            </a:bodyPr>
            <a:lstStyle/>
            <a:p>
              <a:pPr fontAlgn="auto">
                <a:spcBef>
                  <a:spcPts val="0"/>
                </a:spcBef>
                <a:spcAft>
                  <a:spcPts val="0"/>
                </a:spcAft>
              </a:pPr>
              <a:r>
                <a:rPr lang="it-IT" sz="1600" b="1" dirty="0" err="1">
                  <a:solidFill>
                    <a:srgbClr val="00FF00"/>
                  </a:solidFill>
                  <a:latin typeface="Calibri"/>
                  <a:cs typeface="Courier"/>
                </a:rPr>
                <a:t>Hazard</a:t>
              </a:r>
              <a:r>
                <a:rPr lang="it-IT" sz="1600" b="1" dirty="0">
                  <a:solidFill>
                    <a:srgbClr val="00FF00"/>
                  </a:solidFill>
                  <a:latin typeface="Calibri"/>
                  <a:cs typeface="Courier"/>
                </a:rPr>
                <a:t> </a:t>
              </a:r>
              <a:r>
                <a:rPr lang="it-IT" sz="1600" b="1" dirty="0" err="1">
                  <a:solidFill>
                    <a:srgbClr val="00FF00"/>
                  </a:solidFill>
                  <a:latin typeface="Calibri"/>
                  <a:cs typeface="Courier"/>
                </a:rPr>
                <a:t>Maps</a:t>
              </a:r>
              <a:endParaRPr lang="it-IT" sz="1600" b="1" dirty="0">
                <a:solidFill>
                  <a:srgbClr val="00FF00"/>
                </a:solidFill>
                <a:latin typeface="Calibri"/>
                <a:cs typeface="Courier"/>
              </a:endParaRPr>
            </a:p>
          </p:txBody>
        </p:sp>
      </p:grpSp>
      <p:grpSp>
        <p:nvGrpSpPr>
          <p:cNvPr id="20" name="Gruppo 19"/>
          <p:cNvGrpSpPr/>
          <p:nvPr/>
        </p:nvGrpSpPr>
        <p:grpSpPr>
          <a:xfrm>
            <a:off x="1118764" y="3303531"/>
            <a:ext cx="5181428" cy="3267016"/>
            <a:chOff x="3301686" y="2773287"/>
            <a:chExt cx="5181428" cy="3267016"/>
          </a:xfrm>
        </p:grpSpPr>
        <p:pic>
          <p:nvPicPr>
            <p:cNvPr id="21" name="Immagine 20" descr="Schermata 09-2456924 alle 16.50.37.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01686" y="2774951"/>
              <a:ext cx="3339378" cy="3265352"/>
            </a:xfrm>
            <a:prstGeom prst="rect">
              <a:avLst/>
            </a:prstGeom>
            <a:ln w="57150" cmpd="sng">
              <a:solidFill>
                <a:srgbClr val="00FF00"/>
              </a:solidFill>
            </a:ln>
          </p:spPr>
        </p:pic>
        <p:sp>
          <p:nvSpPr>
            <p:cNvPr id="22" name="Rettangolo 21"/>
            <p:cNvSpPr/>
            <p:nvPr/>
          </p:nvSpPr>
          <p:spPr>
            <a:xfrm>
              <a:off x="3911114" y="2773287"/>
              <a:ext cx="4572000" cy="1292662"/>
            </a:xfrm>
            <a:prstGeom prst="rect">
              <a:avLst/>
            </a:prstGeom>
          </p:spPr>
          <p:txBody>
            <a:bodyPr>
              <a:spAutoFit/>
            </a:bodyPr>
            <a:lstStyle/>
            <a:p>
              <a:pPr fontAlgn="auto">
                <a:spcBef>
                  <a:spcPts val="0"/>
                </a:spcBef>
                <a:spcAft>
                  <a:spcPts val="0"/>
                </a:spcAft>
              </a:pPr>
              <a:r>
                <a:rPr lang="it-IT"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TCS </a:t>
              </a:r>
              <a:r>
                <a:rPr lang="it-IT" sz="2400" b="1"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Geodesy</a:t>
              </a:r>
              <a:endParaRPr lang="it-IT"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a:p>
              <a:pPr fontAlgn="auto">
                <a:spcBef>
                  <a:spcPts val="0"/>
                </a:spcBef>
                <a:spcAft>
                  <a:spcPts val="0"/>
                </a:spcAft>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56 GNSS Networks</a:t>
              </a:r>
            </a:p>
            <a:p>
              <a:pPr fontAlgn="auto">
                <a:spcBef>
                  <a:spcPts val="0"/>
                </a:spcBef>
                <a:spcAft>
                  <a:spcPts val="0"/>
                </a:spcAft>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2230 </a:t>
              </a:r>
              <a:r>
                <a:rPr lang="it-IT"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Seismic</a:t>
              </a: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 </a:t>
              </a:r>
              <a:r>
                <a:rPr lang="it-IT"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Stations</a:t>
              </a:r>
              <a:endPar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ndParaRPr>
            </a:p>
            <a:p>
              <a:pPr fontAlgn="auto">
                <a:spcBef>
                  <a:spcPts val="0"/>
                </a:spcBef>
                <a:spcAft>
                  <a:spcPts val="0"/>
                </a:spcAft>
              </a:pPr>
              <a:r>
                <a:rPr lang="it-IT"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1.2 PB of Data</a:t>
              </a:r>
            </a:p>
          </p:txBody>
        </p:sp>
      </p:grpSp>
    </p:spTree>
    <p:extLst>
      <p:ext uri="{BB962C8B-B14F-4D97-AF65-F5344CB8AC3E}">
        <p14:creationId xmlns:p14="http://schemas.microsoft.com/office/powerpoint/2010/main" val="3973110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5">
                                            <p:graphicEl>
                                              <a:dgm id="{C99262C5-2EC2-7143-80D9-1E22D382D376}"/>
                                            </p:graphicEl>
                                          </p:spTgt>
                                        </p:tgtEl>
                                        <p:attrNameLst>
                                          <p:attrName>style.visibility</p:attrName>
                                        </p:attrNameLst>
                                      </p:cBhvr>
                                      <p:to>
                                        <p:strVal val="visible"/>
                                      </p:to>
                                    </p:set>
                                    <p:anim calcmode="lin" valueType="num">
                                      <p:cBhvr>
                                        <p:cTn id="7" dur="500" fill="hold"/>
                                        <p:tgtEl>
                                          <p:spTgt spid="5">
                                            <p:graphicEl>
                                              <a:dgm id="{C99262C5-2EC2-7143-80D9-1E22D382D376}"/>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C99262C5-2EC2-7143-80D9-1E22D382D376}"/>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C99262C5-2EC2-7143-80D9-1E22D382D376}"/>
                                            </p:graphicEl>
                                          </p:spTgt>
                                        </p:tgtEl>
                                      </p:cBhvr>
                                    </p:animEffect>
                                    <p:anim calcmode="lin" valueType="num">
                                      <p:cBhvr>
                                        <p:cTn id="10" dur="500" fill="hold"/>
                                        <p:tgtEl>
                                          <p:spTgt spid="5">
                                            <p:graphicEl>
                                              <a:dgm id="{C99262C5-2EC2-7143-80D9-1E22D382D376}"/>
                                            </p:graphicEl>
                                          </p:spTgt>
                                        </p:tgtEl>
                                        <p:attrNameLst>
                                          <p:attrName>ppt_x</p:attrName>
                                        </p:attrNameLst>
                                      </p:cBhvr>
                                      <p:tavLst>
                                        <p:tav tm="0">
                                          <p:val>
                                            <p:fltVal val="0.5"/>
                                          </p:val>
                                        </p:tav>
                                        <p:tav tm="100000">
                                          <p:val>
                                            <p:strVal val="#ppt_x"/>
                                          </p:val>
                                        </p:tav>
                                      </p:tavLst>
                                    </p:anim>
                                    <p:anim calcmode="lin" valueType="num">
                                      <p:cBhvr>
                                        <p:cTn id="11" dur="500" fill="hold"/>
                                        <p:tgtEl>
                                          <p:spTgt spid="5">
                                            <p:graphicEl>
                                              <a:dgm id="{C99262C5-2EC2-7143-80D9-1E22D382D376}"/>
                                            </p:graphicEl>
                                          </p:spTgt>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5">
                                            <p:graphicEl>
                                              <a:dgm id="{6D6F643A-B8F5-7244-A3D9-C421E5C50DCC}"/>
                                            </p:graphicEl>
                                          </p:spTgt>
                                        </p:tgtEl>
                                        <p:attrNameLst>
                                          <p:attrName>style.visibility</p:attrName>
                                        </p:attrNameLst>
                                      </p:cBhvr>
                                      <p:to>
                                        <p:strVal val="visible"/>
                                      </p:to>
                                    </p:set>
                                    <p:anim calcmode="lin" valueType="num">
                                      <p:cBhvr>
                                        <p:cTn id="15" dur="500" fill="hold"/>
                                        <p:tgtEl>
                                          <p:spTgt spid="5">
                                            <p:graphicEl>
                                              <a:dgm id="{6D6F643A-B8F5-7244-A3D9-C421E5C50DCC}"/>
                                            </p:graphicEl>
                                          </p:spTgt>
                                        </p:tgtEl>
                                        <p:attrNameLst>
                                          <p:attrName>ppt_w</p:attrName>
                                        </p:attrNameLst>
                                      </p:cBhvr>
                                      <p:tavLst>
                                        <p:tav tm="0">
                                          <p:val>
                                            <p:fltVal val="0"/>
                                          </p:val>
                                        </p:tav>
                                        <p:tav tm="100000">
                                          <p:val>
                                            <p:strVal val="#ppt_w"/>
                                          </p:val>
                                        </p:tav>
                                      </p:tavLst>
                                    </p:anim>
                                    <p:anim calcmode="lin" valueType="num">
                                      <p:cBhvr>
                                        <p:cTn id="16" dur="500" fill="hold"/>
                                        <p:tgtEl>
                                          <p:spTgt spid="5">
                                            <p:graphicEl>
                                              <a:dgm id="{6D6F643A-B8F5-7244-A3D9-C421E5C50DCC}"/>
                                            </p:graphicEl>
                                          </p:spTgt>
                                        </p:tgtEl>
                                        <p:attrNameLst>
                                          <p:attrName>ppt_h</p:attrName>
                                        </p:attrNameLst>
                                      </p:cBhvr>
                                      <p:tavLst>
                                        <p:tav tm="0">
                                          <p:val>
                                            <p:fltVal val="0"/>
                                          </p:val>
                                        </p:tav>
                                        <p:tav tm="100000">
                                          <p:val>
                                            <p:strVal val="#ppt_h"/>
                                          </p:val>
                                        </p:tav>
                                      </p:tavLst>
                                    </p:anim>
                                    <p:animEffect transition="in" filter="fade">
                                      <p:cBhvr>
                                        <p:cTn id="17" dur="500"/>
                                        <p:tgtEl>
                                          <p:spTgt spid="5">
                                            <p:graphicEl>
                                              <a:dgm id="{6D6F643A-B8F5-7244-A3D9-C421E5C50DCC}"/>
                                            </p:graphicEl>
                                          </p:spTgt>
                                        </p:tgtEl>
                                      </p:cBhvr>
                                    </p:animEffect>
                                    <p:anim calcmode="lin" valueType="num">
                                      <p:cBhvr>
                                        <p:cTn id="18" dur="500" fill="hold"/>
                                        <p:tgtEl>
                                          <p:spTgt spid="5">
                                            <p:graphicEl>
                                              <a:dgm id="{6D6F643A-B8F5-7244-A3D9-C421E5C50DCC}"/>
                                            </p:graphicEl>
                                          </p:spTgt>
                                        </p:tgtEl>
                                        <p:attrNameLst>
                                          <p:attrName>ppt_x</p:attrName>
                                        </p:attrNameLst>
                                      </p:cBhvr>
                                      <p:tavLst>
                                        <p:tav tm="0">
                                          <p:val>
                                            <p:fltVal val="0.5"/>
                                          </p:val>
                                        </p:tav>
                                        <p:tav tm="100000">
                                          <p:val>
                                            <p:strVal val="#ppt_x"/>
                                          </p:val>
                                        </p:tav>
                                      </p:tavLst>
                                    </p:anim>
                                    <p:anim calcmode="lin" valueType="num">
                                      <p:cBhvr>
                                        <p:cTn id="19" dur="500" fill="hold"/>
                                        <p:tgtEl>
                                          <p:spTgt spid="5">
                                            <p:graphicEl>
                                              <a:dgm id="{6D6F643A-B8F5-7244-A3D9-C421E5C50DCC}"/>
                                            </p:graphicEl>
                                          </p:spTgt>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grpId="0" nodeType="afterEffect">
                                  <p:stCondLst>
                                    <p:cond delay="0"/>
                                  </p:stCondLst>
                                  <p:childTnLst>
                                    <p:set>
                                      <p:cBhvr>
                                        <p:cTn id="22" dur="1" fill="hold">
                                          <p:stCondLst>
                                            <p:cond delay="0"/>
                                          </p:stCondLst>
                                        </p:cTn>
                                        <p:tgtEl>
                                          <p:spTgt spid="5">
                                            <p:graphicEl>
                                              <a:dgm id="{0D15F817-E8D3-9844-B151-D7C833C50EBB}"/>
                                            </p:graphicEl>
                                          </p:spTgt>
                                        </p:tgtEl>
                                        <p:attrNameLst>
                                          <p:attrName>style.visibility</p:attrName>
                                        </p:attrNameLst>
                                      </p:cBhvr>
                                      <p:to>
                                        <p:strVal val="visible"/>
                                      </p:to>
                                    </p:set>
                                    <p:anim calcmode="lin" valueType="num">
                                      <p:cBhvr>
                                        <p:cTn id="23" dur="500" fill="hold"/>
                                        <p:tgtEl>
                                          <p:spTgt spid="5">
                                            <p:graphicEl>
                                              <a:dgm id="{0D15F817-E8D3-9844-B151-D7C833C50EBB}"/>
                                            </p:graphicEl>
                                          </p:spTgt>
                                        </p:tgtEl>
                                        <p:attrNameLst>
                                          <p:attrName>ppt_w</p:attrName>
                                        </p:attrNameLst>
                                      </p:cBhvr>
                                      <p:tavLst>
                                        <p:tav tm="0">
                                          <p:val>
                                            <p:fltVal val="0"/>
                                          </p:val>
                                        </p:tav>
                                        <p:tav tm="100000">
                                          <p:val>
                                            <p:strVal val="#ppt_w"/>
                                          </p:val>
                                        </p:tav>
                                      </p:tavLst>
                                    </p:anim>
                                    <p:anim calcmode="lin" valueType="num">
                                      <p:cBhvr>
                                        <p:cTn id="24" dur="500" fill="hold"/>
                                        <p:tgtEl>
                                          <p:spTgt spid="5">
                                            <p:graphicEl>
                                              <a:dgm id="{0D15F817-E8D3-9844-B151-D7C833C50EBB}"/>
                                            </p:graphicEl>
                                          </p:spTgt>
                                        </p:tgtEl>
                                        <p:attrNameLst>
                                          <p:attrName>ppt_h</p:attrName>
                                        </p:attrNameLst>
                                      </p:cBhvr>
                                      <p:tavLst>
                                        <p:tav tm="0">
                                          <p:val>
                                            <p:fltVal val="0"/>
                                          </p:val>
                                        </p:tav>
                                        <p:tav tm="100000">
                                          <p:val>
                                            <p:strVal val="#ppt_h"/>
                                          </p:val>
                                        </p:tav>
                                      </p:tavLst>
                                    </p:anim>
                                    <p:animEffect transition="in" filter="fade">
                                      <p:cBhvr>
                                        <p:cTn id="25" dur="500"/>
                                        <p:tgtEl>
                                          <p:spTgt spid="5">
                                            <p:graphicEl>
                                              <a:dgm id="{0D15F817-E8D3-9844-B151-D7C833C50EBB}"/>
                                            </p:graphicEl>
                                          </p:spTgt>
                                        </p:tgtEl>
                                      </p:cBhvr>
                                    </p:animEffect>
                                    <p:anim calcmode="lin" valueType="num">
                                      <p:cBhvr>
                                        <p:cTn id="26" dur="500" fill="hold"/>
                                        <p:tgtEl>
                                          <p:spTgt spid="5">
                                            <p:graphicEl>
                                              <a:dgm id="{0D15F817-E8D3-9844-B151-D7C833C50EBB}"/>
                                            </p:graphicEl>
                                          </p:spTgt>
                                        </p:tgtEl>
                                        <p:attrNameLst>
                                          <p:attrName>ppt_x</p:attrName>
                                        </p:attrNameLst>
                                      </p:cBhvr>
                                      <p:tavLst>
                                        <p:tav tm="0">
                                          <p:val>
                                            <p:fltVal val="0.5"/>
                                          </p:val>
                                        </p:tav>
                                        <p:tav tm="100000">
                                          <p:val>
                                            <p:strVal val="#ppt_x"/>
                                          </p:val>
                                        </p:tav>
                                      </p:tavLst>
                                    </p:anim>
                                    <p:anim calcmode="lin" valueType="num">
                                      <p:cBhvr>
                                        <p:cTn id="27" dur="500" fill="hold"/>
                                        <p:tgtEl>
                                          <p:spTgt spid="5">
                                            <p:graphicEl>
                                              <a:dgm id="{0D15F817-E8D3-9844-B151-D7C833C50EBB}"/>
                                            </p:graphicEl>
                                          </p:spTgt>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grpId="0" nodeType="afterEffect">
                                  <p:stCondLst>
                                    <p:cond delay="0"/>
                                  </p:stCondLst>
                                  <p:childTnLst>
                                    <p:set>
                                      <p:cBhvr>
                                        <p:cTn id="30" dur="1" fill="hold">
                                          <p:stCondLst>
                                            <p:cond delay="0"/>
                                          </p:stCondLst>
                                        </p:cTn>
                                        <p:tgtEl>
                                          <p:spTgt spid="5">
                                            <p:graphicEl>
                                              <a:dgm id="{73219A08-351C-B048-BF6D-EB7D6FE037A8}"/>
                                            </p:graphicEl>
                                          </p:spTgt>
                                        </p:tgtEl>
                                        <p:attrNameLst>
                                          <p:attrName>style.visibility</p:attrName>
                                        </p:attrNameLst>
                                      </p:cBhvr>
                                      <p:to>
                                        <p:strVal val="visible"/>
                                      </p:to>
                                    </p:set>
                                    <p:anim calcmode="lin" valueType="num">
                                      <p:cBhvr>
                                        <p:cTn id="31" dur="500" fill="hold"/>
                                        <p:tgtEl>
                                          <p:spTgt spid="5">
                                            <p:graphicEl>
                                              <a:dgm id="{73219A08-351C-B048-BF6D-EB7D6FE037A8}"/>
                                            </p:graphicEl>
                                          </p:spTgt>
                                        </p:tgtEl>
                                        <p:attrNameLst>
                                          <p:attrName>ppt_w</p:attrName>
                                        </p:attrNameLst>
                                      </p:cBhvr>
                                      <p:tavLst>
                                        <p:tav tm="0">
                                          <p:val>
                                            <p:fltVal val="0"/>
                                          </p:val>
                                        </p:tav>
                                        <p:tav tm="100000">
                                          <p:val>
                                            <p:strVal val="#ppt_w"/>
                                          </p:val>
                                        </p:tav>
                                      </p:tavLst>
                                    </p:anim>
                                    <p:anim calcmode="lin" valueType="num">
                                      <p:cBhvr>
                                        <p:cTn id="32" dur="500" fill="hold"/>
                                        <p:tgtEl>
                                          <p:spTgt spid="5">
                                            <p:graphicEl>
                                              <a:dgm id="{73219A08-351C-B048-BF6D-EB7D6FE037A8}"/>
                                            </p:graphicEl>
                                          </p:spTgt>
                                        </p:tgtEl>
                                        <p:attrNameLst>
                                          <p:attrName>ppt_h</p:attrName>
                                        </p:attrNameLst>
                                      </p:cBhvr>
                                      <p:tavLst>
                                        <p:tav tm="0">
                                          <p:val>
                                            <p:fltVal val="0"/>
                                          </p:val>
                                        </p:tav>
                                        <p:tav tm="100000">
                                          <p:val>
                                            <p:strVal val="#ppt_h"/>
                                          </p:val>
                                        </p:tav>
                                      </p:tavLst>
                                    </p:anim>
                                    <p:animEffect transition="in" filter="fade">
                                      <p:cBhvr>
                                        <p:cTn id="33" dur="500"/>
                                        <p:tgtEl>
                                          <p:spTgt spid="5">
                                            <p:graphicEl>
                                              <a:dgm id="{73219A08-351C-B048-BF6D-EB7D6FE037A8}"/>
                                            </p:graphicEl>
                                          </p:spTgt>
                                        </p:tgtEl>
                                      </p:cBhvr>
                                    </p:animEffect>
                                    <p:anim calcmode="lin" valueType="num">
                                      <p:cBhvr>
                                        <p:cTn id="34" dur="500" fill="hold"/>
                                        <p:tgtEl>
                                          <p:spTgt spid="5">
                                            <p:graphicEl>
                                              <a:dgm id="{73219A08-351C-B048-BF6D-EB7D6FE037A8}"/>
                                            </p:graphicEl>
                                          </p:spTgt>
                                        </p:tgtEl>
                                        <p:attrNameLst>
                                          <p:attrName>ppt_x</p:attrName>
                                        </p:attrNameLst>
                                      </p:cBhvr>
                                      <p:tavLst>
                                        <p:tav tm="0">
                                          <p:val>
                                            <p:fltVal val="0.5"/>
                                          </p:val>
                                        </p:tav>
                                        <p:tav tm="100000">
                                          <p:val>
                                            <p:strVal val="#ppt_x"/>
                                          </p:val>
                                        </p:tav>
                                      </p:tavLst>
                                    </p:anim>
                                    <p:anim calcmode="lin" valueType="num">
                                      <p:cBhvr>
                                        <p:cTn id="35" dur="500" fill="hold"/>
                                        <p:tgtEl>
                                          <p:spTgt spid="5">
                                            <p:graphicEl>
                                              <a:dgm id="{73219A08-351C-B048-BF6D-EB7D6FE037A8}"/>
                                            </p:graphicEl>
                                          </p:spTgt>
                                        </p:tgtEl>
                                        <p:attrNameLst>
                                          <p:attrName>ppt_y</p:attrName>
                                        </p:attrNameLst>
                                      </p:cBhvr>
                                      <p:tavLst>
                                        <p:tav tm="0">
                                          <p:val>
                                            <p:fltVal val="0.5"/>
                                          </p:val>
                                        </p:tav>
                                        <p:tav tm="100000">
                                          <p:val>
                                            <p:strVal val="#ppt_y"/>
                                          </p:val>
                                        </p:tav>
                                      </p:tavLst>
                                    </p:anim>
                                  </p:childTnLst>
                                </p:cTn>
                              </p:par>
                            </p:childTnLst>
                          </p:cTn>
                        </p:par>
                        <p:par>
                          <p:cTn id="36" fill="hold">
                            <p:stCondLst>
                              <p:cond delay="2000"/>
                            </p:stCondLst>
                            <p:childTnLst>
                              <p:par>
                                <p:cTn id="37" presetID="53" presetClass="entr" presetSubtype="528" fill="hold" grpId="0" nodeType="afterEffect">
                                  <p:stCondLst>
                                    <p:cond delay="0"/>
                                  </p:stCondLst>
                                  <p:childTnLst>
                                    <p:set>
                                      <p:cBhvr>
                                        <p:cTn id="38" dur="1" fill="hold">
                                          <p:stCondLst>
                                            <p:cond delay="0"/>
                                          </p:stCondLst>
                                        </p:cTn>
                                        <p:tgtEl>
                                          <p:spTgt spid="5">
                                            <p:graphicEl>
                                              <a:dgm id="{5D0B309B-8847-D341-904C-1F39D8E19375}"/>
                                            </p:graphicEl>
                                          </p:spTgt>
                                        </p:tgtEl>
                                        <p:attrNameLst>
                                          <p:attrName>style.visibility</p:attrName>
                                        </p:attrNameLst>
                                      </p:cBhvr>
                                      <p:to>
                                        <p:strVal val="visible"/>
                                      </p:to>
                                    </p:set>
                                    <p:anim calcmode="lin" valueType="num">
                                      <p:cBhvr>
                                        <p:cTn id="39" dur="500" fill="hold"/>
                                        <p:tgtEl>
                                          <p:spTgt spid="5">
                                            <p:graphicEl>
                                              <a:dgm id="{5D0B309B-8847-D341-904C-1F39D8E19375}"/>
                                            </p:graphicEl>
                                          </p:spTgt>
                                        </p:tgtEl>
                                        <p:attrNameLst>
                                          <p:attrName>ppt_w</p:attrName>
                                        </p:attrNameLst>
                                      </p:cBhvr>
                                      <p:tavLst>
                                        <p:tav tm="0">
                                          <p:val>
                                            <p:fltVal val="0"/>
                                          </p:val>
                                        </p:tav>
                                        <p:tav tm="100000">
                                          <p:val>
                                            <p:strVal val="#ppt_w"/>
                                          </p:val>
                                        </p:tav>
                                      </p:tavLst>
                                    </p:anim>
                                    <p:anim calcmode="lin" valueType="num">
                                      <p:cBhvr>
                                        <p:cTn id="40" dur="500" fill="hold"/>
                                        <p:tgtEl>
                                          <p:spTgt spid="5">
                                            <p:graphicEl>
                                              <a:dgm id="{5D0B309B-8847-D341-904C-1F39D8E19375}"/>
                                            </p:graphicEl>
                                          </p:spTgt>
                                        </p:tgtEl>
                                        <p:attrNameLst>
                                          <p:attrName>ppt_h</p:attrName>
                                        </p:attrNameLst>
                                      </p:cBhvr>
                                      <p:tavLst>
                                        <p:tav tm="0">
                                          <p:val>
                                            <p:fltVal val="0"/>
                                          </p:val>
                                        </p:tav>
                                        <p:tav tm="100000">
                                          <p:val>
                                            <p:strVal val="#ppt_h"/>
                                          </p:val>
                                        </p:tav>
                                      </p:tavLst>
                                    </p:anim>
                                    <p:animEffect transition="in" filter="fade">
                                      <p:cBhvr>
                                        <p:cTn id="41" dur="500"/>
                                        <p:tgtEl>
                                          <p:spTgt spid="5">
                                            <p:graphicEl>
                                              <a:dgm id="{5D0B309B-8847-D341-904C-1F39D8E19375}"/>
                                            </p:graphicEl>
                                          </p:spTgt>
                                        </p:tgtEl>
                                      </p:cBhvr>
                                    </p:animEffect>
                                    <p:anim calcmode="lin" valueType="num">
                                      <p:cBhvr>
                                        <p:cTn id="42" dur="500" fill="hold"/>
                                        <p:tgtEl>
                                          <p:spTgt spid="5">
                                            <p:graphicEl>
                                              <a:dgm id="{5D0B309B-8847-D341-904C-1F39D8E19375}"/>
                                            </p:graphicEl>
                                          </p:spTgt>
                                        </p:tgtEl>
                                        <p:attrNameLst>
                                          <p:attrName>ppt_x</p:attrName>
                                        </p:attrNameLst>
                                      </p:cBhvr>
                                      <p:tavLst>
                                        <p:tav tm="0">
                                          <p:val>
                                            <p:fltVal val="0.5"/>
                                          </p:val>
                                        </p:tav>
                                        <p:tav tm="100000">
                                          <p:val>
                                            <p:strVal val="#ppt_x"/>
                                          </p:val>
                                        </p:tav>
                                      </p:tavLst>
                                    </p:anim>
                                    <p:anim calcmode="lin" valueType="num">
                                      <p:cBhvr>
                                        <p:cTn id="43" dur="500" fill="hold"/>
                                        <p:tgtEl>
                                          <p:spTgt spid="5">
                                            <p:graphicEl>
                                              <a:dgm id="{5D0B309B-8847-D341-904C-1F39D8E19375}"/>
                                            </p:graphicEl>
                                          </p:spTgt>
                                        </p:tgtEl>
                                        <p:attrNameLst>
                                          <p:attrName>ppt_y</p:attrName>
                                        </p:attrNameLst>
                                      </p:cBhvr>
                                      <p:tavLst>
                                        <p:tav tm="0">
                                          <p:val>
                                            <p:fltVal val="0.5"/>
                                          </p:val>
                                        </p:tav>
                                        <p:tav tm="100000">
                                          <p:val>
                                            <p:strVal val="#ppt_y"/>
                                          </p:val>
                                        </p:tav>
                                      </p:tavLst>
                                    </p:anim>
                                  </p:childTnLst>
                                </p:cTn>
                              </p:par>
                            </p:childTnLst>
                          </p:cTn>
                        </p:par>
                        <p:par>
                          <p:cTn id="44" fill="hold">
                            <p:stCondLst>
                              <p:cond delay="2500"/>
                            </p:stCondLst>
                            <p:childTnLst>
                              <p:par>
                                <p:cTn id="45" presetID="53" presetClass="entr" presetSubtype="528" fill="hold" grpId="0" nodeType="afterEffect">
                                  <p:stCondLst>
                                    <p:cond delay="0"/>
                                  </p:stCondLst>
                                  <p:childTnLst>
                                    <p:set>
                                      <p:cBhvr>
                                        <p:cTn id="46" dur="1" fill="hold">
                                          <p:stCondLst>
                                            <p:cond delay="0"/>
                                          </p:stCondLst>
                                        </p:cTn>
                                        <p:tgtEl>
                                          <p:spTgt spid="5">
                                            <p:graphicEl>
                                              <a:dgm id="{37299EC9-C355-4846-AA4C-A5DA4FD54042}"/>
                                            </p:graphicEl>
                                          </p:spTgt>
                                        </p:tgtEl>
                                        <p:attrNameLst>
                                          <p:attrName>style.visibility</p:attrName>
                                        </p:attrNameLst>
                                      </p:cBhvr>
                                      <p:to>
                                        <p:strVal val="visible"/>
                                      </p:to>
                                    </p:set>
                                    <p:anim calcmode="lin" valueType="num">
                                      <p:cBhvr>
                                        <p:cTn id="47" dur="500" fill="hold"/>
                                        <p:tgtEl>
                                          <p:spTgt spid="5">
                                            <p:graphicEl>
                                              <a:dgm id="{37299EC9-C355-4846-AA4C-A5DA4FD54042}"/>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37299EC9-C355-4846-AA4C-A5DA4FD54042}"/>
                                            </p:graphicEl>
                                          </p:spTgt>
                                        </p:tgtEl>
                                        <p:attrNameLst>
                                          <p:attrName>ppt_h</p:attrName>
                                        </p:attrNameLst>
                                      </p:cBhvr>
                                      <p:tavLst>
                                        <p:tav tm="0">
                                          <p:val>
                                            <p:fltVal val="0"/>
                                          </p:val>
                                        </p:tav>
                                        <p:tav tm="100000">
                                          <p:val>
                                            <p:strVal val="#ppt_h"/>
                                          </p:val>
                                        </p:tav>
                                      </p:tavLst>
                                    </p:anim>
                                    <p:animEffect transition="in" filter="fade">
                                      <p:cBhvr>
                                        <p:cTn id="49" dur="500"/>
                                        <p:tgtEl>
                                          <p:spTgt spid="5">
                                            <p:graphicEl>
                                              <a:dgm id="{37299EC9-C355-4846-AA4C-A5DA4FD54042}"/>
                                            </p:graphicEl>
                                          </p:spTgt>
                                        </p:tgtEl>
                                      </p:cBhvr>
                                    </p:animEffect>
                                    <p:anim calcmode="lin" valueType="num">
                                      <p:cBhvr>
                                        <p:cTn id="50" dur="500" fill="hold"/>
                                        <p:tgtEl>
                                          <p:spTgt spid="5">
                                            <p:graphicEl>
                                              <a:dgm id="{37299EC9-C355-4846-AA4C-A5DA4FD54042}"/>
                                            </p:graphicEl>
                                          </p:spTgt>
                                        </p:tgtEl>
                                        <p:attrNameLst>
                                          <p:attrName>ppt_x</p:attrName>
                                        </p:attrNameLst>
                                      </p:cBhvr>
                                      <p:tavLst>
                                        <p:tav tm="0">
                                          <p:val>
                                            <p:fltVal val="0.5"/>
                                          </p:val>
                                        </p:tav>
                                        <p:tav tm="100000">
                                          <p:val>
                                            <p:strVal val="#ppt_x"/>
                                          </p:val>
                                        </p:tav>
                                      </p:tavLst>
                                    </p:anim>
                                    <p:anim calcmode="lin" valueType="num">
                                      <p:cBhvr>
                                        <p:cTn id="51" dur="500" fill="hold"/>
                                        <p:tgtEl>
                                          <p:spTgt spid="5">
                                            <p:graphicEl>
                                              <a:dgm id="{37299EC9-C355-4846-AA4C-A5DA4FD54042}"/>
                                            </p:graphicEl>
                                          </p:spTgt>
                                        </p:tgtEl>
                                        <p:attrNameLst>
                                          <p:attrName>ppt_y</p:attrName>
                                        </p:attrNameLst>
                                      </p:cBhvr>
                                      <p:tavLst>
                                        <p:tav tm="0">
                                          <p:val>
                                            <p:fltVal val="0.5"/>
                                          </p:val>
                                        </p:tav>
                                        <p:tav tm="100000">
                                          <p:val>
                                            <p:strVal val="#ppt_y"/>
                                          </p:val>
                                        </p:tav>
                                      </p:tavLst>
                                    </p:anim>
                                  </p:childTnLst>
                                </p:cTn>
                              </p:par>
                            </p:childTnLst>
                          </p:cTn>
                        </p:par>
                        <p:par>
                          <p:cTn id="52" fill="hold">
                            <p:stCondLst>
                              <p:cond delay="3000"/>
                            </p:stCondLst>
                            <p:childTnLst>
                              <p:par>
                                <p:cTn id="53" presetID="53" presetClass="entr" presetSubtype="528" fill="hold" grpId="0" nodeType="afterEffect">
                                  <p:stCondLst>
                                    <p:cond delay="0"/>
                                  </p:stCondLst>
                                  <p:childTnLst>
                                    <p:set>
                                      <p:cBhvr>
                                        <p:cTn id="54" dur="1" fill="hold">
                                          <p:stCondLst>
                                            <p:cond delay="0"/>
                                          </p:stCondLst>
                                        </p:cTn>
                                        <p:tgtEl>
                                          <p:spTgt spid="5">
                                            <p:graphicEl>
                                              <a:dgm id="{6E047701-A2AC-B244-BF3C-638AC34E2347}"/>
                                            </p:graphicEl>
                                          </p:spTgt>
                                        </p:tgtEl>
                                        <p:attrNameLst>
                                          <p:attrName>style.visibility</p:attrName>
                                        </p:attrNameLst>
                                      </p:cBhvr>
                                      <p:to>
                                        <p:strVal val="visible"/>
                                      </p:to>
                                    </p:set>
                                    <p:anim calcmode="lin" valueType="num">
                                      <p:cBhvr>
                                        <p:cTn id="55" dur="500" fill="hold"/>
                                        <p:tgtEl>
                                          <p:spTgt spid="5">
                                            <p:graphicEl>
                                              <a:dgm id="{6E047701-A2AC-B244-BF3C-638AC34E2347}"/>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6E047701-A2AC-B244-BF3C-638AC34E2347}"/>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6E047701-A2AC-B244-BF3C-638AC34E2347}"/>
                                            </p:graphicEl>
                                          </p:spTgt>
                                        </p:tgtEl>
                                      </p:cBhvr>
                                    </p:animEffect>
                                    <p:anim calcmode="lin" valueType="num">
                                      <p:cBhvr>
                                        <p:cTn id="58" dur="500" fill="hold"/>
                                        <p:tgtEl>
                                          <p:spTgt spid="5">
                                            <p:graphicEl>
                                              <a:dgm id="{6E047701-A2AC-B244-BF3C-638AC34E2347}"/>
                                            </p:graphicEl>
                                          </p:spTgt>
                                        </p:tgtEl>
                                        <p:attrNameLst>
                                          <p:attrName>ppt_x</p:attrName>
                                        </p:attrNameLst>
                                      </p:cBhvr>
                                      <p:tavLst>
                                        <p:tav tm="0">
                                          <p:val>
                                            <p:fltVal val="0.5"/>
                                          </p:val>
                                        </p:tav>
                                        <p:tav tm="100000">
                                          <p:val>
                                            <p:strVal val="#ppt_x"/>
                                          </p:val>
                                        </p:tav>
                                      </p:tavLst>
                                    </p:anim>
                                    <p:anim calcmode="lin" valueType="num">
                                      <p:cBhvr>
                                        <p:cTn id="59" dur="500" fill="hold"/>
                                        <p:tgtEl>
                                          <p:spTgt spid="5">
                                            <p:graphicEl>
                                              <a:dgm id="{6E047701-A2AC-B244-BF3C-638AC34E2347}"/>
                                            </p:graphicEl>
                                          </p:spTgt>
                                        </p:tgtEl>
                                        <p:attrNameLst>
                                          <p:attrName>ppt_y</p:attrName>
                                        </p:attrNameLst>
                                      </p:cBhvr>
                                      <p:tavLst>
                                        <p:tav tm="0">
                                          <p:val>
                                            <p:fltVal val="0.5"/>
                                          </p:val>
                                        </p:tav>
                                        <p:tav tm="100000">
                                          <p:val>
                                            <p:strVal val="#ppt_y"/>
                                          </p:val>
                                        </p:tav>
                                      </p:tavLst>
                                    </p:anim>
                                  </p:childTnLst>
                                </p:cTn>
                              </p:par>
                            </p:childTnLst>
                          </p:cTn>
                        </p:par>
                        <p:par>
                          <p:cTn id="60" fill="hold">
                            <p:stCondLst>
                              <p:cond delay="3500"/>
                            </p:stCondLst>
                            <p:childTnLst>
                              <p:par>
                                <p:cTn id="61" presetID="53" presetClass="entr" presetSubtype="528" fill="hold" grpId="0" nodeType="afterEffect">
                                  <p:stCondLst>
                                    <p:cond delay="0"/>
                                  </p:stCondLst>
                                  <p:childTnLst>
                                    <p:set>
                                      <p:cBhvr>
                                        <p:cTn id="62" dur="1" fill="hold">
                                          <p:stCondLst>
                                            <p:cond delay="0"/>
                                          </p:stCondLst>
                                        </p:cTn>
                                        <p:tgtEl>
                                          <p:spTgt spid="5">
                                            <p:graphicEl>
                                              <a:dgm id="{06208FE9-AE86-6647-82CF-4D8BD4503F2D}"/>
                                            </p:graphicEl>
                                          </p:spTgt>
                                        </p:tgtEl>
                                        <p:attrNameLst>
                                          <p:attrName>style.visibility</p:attrName>
                                        </p:attrNameLst>
                                      </p:cBhvr>
                                      <p:to>
                                        <p:strVal val="visible"/>
                                      </p:to>
                                    </p:set>
                                    <p:anim calcmode="lin" valueType="num">
                                      <p:cBhvr>
                                        <p:cTn id="63" dur="500" fill="hold"/>
                                        <p:tgtEl>
                                          <p:spTgt spid="5">
                                            <p:graphicEl>
                                              <a:dgm id="{06208FE9-AE86-6647-82CF-4D8BD4503F2D}"/>
                                            </p:graphicEl>
                                          </p:spTgt>
                                        </p:tgtEl>
                                        <p:attrNameLst>
                                          <p:attrName>ppt_w</p:attrName>
                                        </p:attrNameLst>
                                      </p:cBhvr>
                                      <p:tavLst>
                                        <p:tav tm="0">
                                          <p:val>
                                            <p:fltVal val="0"/>
                                          </p:val>
                                        </p:tav>
                                        <p:tav tm="100000">
                                          <p:val>
                                            <p:strVal val="#ppt_w"/>
                                          </p:val>
                                        </p:tav>
                                      </p:tavLst>
                                    </p:anim>
                                    <p:anim calcmode="lin" valueType="num">
                                      <p:cBhvr>
                                        <p:cTn id="64" dur="500" fill="hold"/>
                                        <p:tgtEl>
                                          <p:spTgt spid="5">
                                            <p:graphicEl>
                                              <a:dgm id="{06208FE9-AE86-6647-82CF-4D8BD4503F2D}"/>
                                            </p:graphicEl>
                                          </p:spTgt>
                                        </p:tgtEl>
                                        <p:attrNameLst>
                                          <p:attrName>ppt_h</p:attrName>
                                        </p:attrNameLst>
                                      </p:cBhvr>
                                      <p:tavLst>
                                        <p:tav tm="0">
                                          <p:val>
                                            <p:fltVal val="0"/>
                                          </p:val>
                                        </p:tav>
                                        <p:tav tm="100000">
                                          <p:val>
                                            <p:strVal val="#ppt_h"/>
                                          </p:val>
                                        </p:tav>
                                      </p:tavLst>
                                    </p:anim>
                                    <p:animEffect transition="in" filter="fade">
                                      <p:cBhvr>
                                        <p:cTn id="65" dur="500"/>
                                        <p:tgtEl>
                                          <p:spTgt spid="5">
                                            <p:graphicEl>
                                              <a:dgm id="{06208FE9-AE86-6647-82CF-4D8BD4503F2D}"/>
                                            </p:graphicEl>
                                          </p:spTgt>
                                        </p:tgtEl>
                                      </p:cBhvr>
                                    </p:animEffect>
                                    <p:anim calcmode="lin" valueType="num">
                                      <p:cBhvr>
                                        <p:cTn id="66" dur="500" fill="hold"/>
                                        <p:tgtEl>
                                          <p:spTgt spid="5">
                                            <p:graphicEl>
                                              <a:dgm id="{06208FE9-AE86-6647-82CF-4D8BD4503F2D}"/>
                                            </p:graphicEl>
                                          </p:spTgt>
                                        </p:tgtEl>
                                        <p:attrNameLst>
                                          <p:attrName>ppt_x</p:attrName>
                                        </p:attrNameLst>
                                      </p:cBhvr>
                                      <p:tavLst>
                                        <p:tav tm="0">
                                          <p:val>
                                            <p:fltVal val="0.5"/>
                                          </p:val>
                                        </p:tav>
                                        <p:tav tm="100000">
                                          <p:val>
                                            <p:strVal val="#ppt_x"/>
                                          </p:val>
                                        </p:tav>
                                      </p:tavLst>
                                    </p:anim>
                                    <p:anim calcmode="lin" valueType="num">
                                      <p:cBhvr>
                                        <p:cTn id="67" dur="500" fill="hold"/>
                                        <p:tgtEl>
                                          <p:spTgt spid="5">
                                            <p:graphicEl>
                                              <a:dgm id="{06208FE9-AE86-6647-82CF-4D8BD4503F2D}"/>
                                            </p:graphicEl>
                                          </p:spTgt>
                                        </p:tgtEl>
                                        <p:attrNameLst>
                                          <p:attrName>ppt_y</p:attrName>
                                        </p:attrNameLst>
                                      </p:cBhvr>
                                      <p:tavLst>
                                        <p:tav tm="0">
                                          <p:val>
                                            <p:fltVal val="0.5"/>
                                          </p:val>
                                        </p:tav>
                                        <p:tav tm="100000">
                                          <p:val>
                                            <p:strVal val="#ppt_y"/>
                                          </p:val>
                                        </p:tav>
                                      </p:tavLst>
                                    </p:anim>
                                  </p:childTnLst>
                                </p:cTn>
                              </p:par>
                            </p:childTnLst>
                          </p:cTn>
                        </p:par>
                        <p:par>
                          <p:cTn id="68" fill="hold">
                            <p:stCondLst>
                              <p:cond delay="4000"/>
                            </p:stCondLst>
                            <p:childTnLst>
                              <p:par>
                                <p:cTn id="69" presetID="53" presetClass="entr" presetSubtype="528" fill="hold" grpId="0" nodeType="afterEffect">
                                  <p:stCondLst>
                                    <p:cond delay="0"/>
                                  </p:stCondLst>
                                  <p:childTnLst>
                                    <p:set>
                                      <p:cBhvr>
                                        <p:cTn id="70" dur="1" fill="hold">
                                          <p:stCondLst>
                                            <p:cond delay="0"/>
                                          </p:stCondLst>
                                        </p:cTn>
                                        <p:tgtEl>
                                          <p:spTgt spid="5">
                                            <p:graphicEl>
                                              <a:dgm id="{B2E374BE-EAF2-B74B-BB77-69A6830F76D5}"/>
                                            </p:graphicEl>
                                          </p:spTgt>
                                        </p:tgtEl>
                                        <p:attrNameLst>
                                          <p:attrName>style.visibility</p:attrName>
                                        </p:attrNameLst>
                                      </p:cBhvr>
                                      <p:to>
                                        <p:strVal val="visible"/>
                                      </p:to>
                                    </p:set>
                                    <p:anim calcmode="lin" valueType="num">
                                      <p:cBhvr>
                                        <p:cTn id="71" dur="500" fill="hold"/>
                                        <p:tgtEl>
                                          <p:spTgt spid="5">
                                            <p:graphicEl>
                                              <a:dgm id="{B2E374BE-EAF2-B74B-BB77-69A6830F76D5}"/>
                                            </p:graphicEl>
                                          </p:spTgt>
                                        </p:tgtEl>
                                        <p:attrNameLst>
                                          <p:attrName>ppt_w</p:attrName>
                                        </p:attrNameLst>
                                      </p:cBhvr>
                                      <p:tavLst>
                                        <p:tav tm="0">
                                          <p:val>
                                            <p:fltVal val="0"/>
                                          </p:val>
                                        </p:tav>
                                        <p:tav tm="100000">
                                          <p:val>
                                            <p:strVal val="#ppt_w"/>
                                          </p:val>
                                        </p:tav>
                                      </p:tavLst>
                                    </p:anim>
                                    <p:anim calcmode="lin" valueType="num">
                                      <p:cBhvr>
                                        <p:cTn id="72" dur="500" fill="hold"/>
                                        <p:tgtEl>
                                          <p:spTgt spid="5">
                                            <p:graphicEl>
                                              <a:dgm id="{B2E374BE-EAF2-B74B-BB77-69A6830F76D5}"/>
                                            </p:graphicEl>
                                          </p:spTgt>
                                        </p:tgtEl>
                                        <p:attrNameLst>
                                          <p:attrName>ppt_h</p:attrName>
                                        </p:attrNameLst>
                                      </p:cBhvr>
                                      <p:tavLst>
                                        <p:tav tm="0">
                                          <p:val>
                                            <p:fltVal val="0"/>
                                          </p:val>
                                        </p:tav>
                                        <p:tav tm="100000">
                                          <p:val>
                                            <p:strVal val="#ppt_h"/>
                                          </p:val>
                                        </p:tav>
                                      </p:tavLst>
                                    </p:anim>
                                    <p:animEffect transition="in" filter="fade">
                                      <p:cBhvr>
                                        <p:cTn id="73" dur="500"/>
                                        <p:tgtEl>
                                          <p:spTgt spid="5">
                                            <p:graphicEl>
                                              <a:dgm id="{B2E374BE-EAF2-B74B-BB77-69A6830F76D5}"/>
                                            </p:graphicEl>
                                          </p:spTgt>
                                        </p:tgtEl>
                                      </p:cBhvr>
                                    </p:animEffect>
                                    <p:anim calcmode="lin" valueType="num">
                                      <p:cBhvr>
                                        <p:cTn id="74" dur="500" fill="hold"/>
                                        <p:tgtEl>
                                          <p:spTgt spid="5">
                                            <p:graphicEl>
                                              <a:dgm id="{B2E374BE-EAF2-B74B-BB77-69A6830F76D5}"/>
                                            </p:graphicEl>
                                          </p:spTgt>
                                        </p:tgtEl>
                                        <p:attrNameLst>
                                          <p:attrName>ppt_x</p:attrName>
                                        </p:attrNameLst>
                                      </p:cBhvr>
                                      <p:tavLst>
                                        <p:tav tm="0">
                                          <p:val>
                                            <p:fltVal val="0.5"/>
                                          </p:val>
                                        </p:tav>
                                        <p:tav tm="100000">
                                          <p:val>
                                            <p:strVal val="#ppt_x"/>
                                          </p:val>
                                        </p:tav>
                                      </p:tavLst>
                                    </p:anim>
                                    <p:anim calcmode="lin" valueType="num">
                                      <p:cBhvr>
                                        <p:cTn id="75" dur="500" fill="hold"/>
                                        <p:tgtEl>
                                          <p:spTgt spid="5">
                                            <p:graphicEl>
                                              <a:dgm id="{B2E374BE-EAF2-B74B-BB77-69A6830F76D5}"/>
                                            </p:graphicEl>
                                          </p:spTgt>
                                        </p:tgtEl>
                                        <p:attrNameLst>
                                          <p:attrName>ppt_y</p:attrName>
                                        </p:attrNameLst>
                                      </p:cBhvr>
                                      <p:tavLst>
                                        <p:tav tm="0">
                                          <p:val>
                                            <p:fltVal val="0.5"/>
                                          </p:val>
                                        </p:tav>
                                        <p:tav tm="100000">
                                          <p:val>
                                            <p:strVal val="#ppt_y"/>
                                          </p:val>
                                        </p:tav>
                                      </p:tavLst>
                                    </p:anim>
                                  </p:childTnLst>
                                </p:cTn>
                              </p:par>
                            </p:childTnLst>
                          </p:cTn>
                        </p:par>
                        <p:par>
                          <p:cTn id="76" fill="hold">
                            <p:stCondLst>
                              <p:cond delay="4500"/>
                            </p:stCondLst>
                            <p:childTnLst>
                              <p:par>
                                <p:cTn id="77" presetID="53" presetClass="entr" presetSubtype="528" fill="hold" grpId="0" nodeType="afterEffect">
                                  <p:stCondLst>
                                    <p:cond delay="0"/>
                                  </p:stCondLst>
                                  <p:childTnLst>
                                    <p:set>
                                      <p:cBhvr>
                                        <p:cTn id="78" dur="1" fill="hold">
                                          <p:stCondLst>
                                            <p:cond delay="0"/>
                                          </p:stCondLst>
                                        </p:cTn>
                                        <p:tgtEl>
                                          <p:spTgt spid="5">
                                            <p:graphicEl>
                                              <a:dgm id="{C803A754-F22F-1540-B789-94DFC9F69A5F}"/>
                                            </p:graphicEl>
                                          </p:spTgt>
                                        </p:tgtEl>
                                        <p:attrNameLst>
                                          <p:attrName>style.visibility</p:attrName>
                                        </p:attrNameLst>
                                      </p:cBhvr>
                                      <p:to>
                                        <p:strVal val="visible"/>
                                      </p:to>
                                    </p:set>
                                    <p:anim calcmode="lin" valueType="num">
                                      <p:cBhvr>
                                        <p:cTn id="79" dur="500" fill="hold"/>
                                        <p:tgtEl>
                                          <p:spTgt spid="5">
                                            <p:graphicEl>
                                              <a:dgm id="{C803A754-F22F-1540-B789-94DFC9F69A5F}"/>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C803A754-F22F-1540-B789-94DFC9F69A5F}"/>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C803A754-F22F-1540-B789-94DFC9F69A5F}"/>
                                            </p:graphicEl>
                                          </p:spTgt>
                                        </p:tgtEl>
                                      </p:cBhvr>
                                    </p:animEffect>
                                    <p:anim calcmode="lin" valueType="num">
                                      <p:cBhvr>
                                        <p:cTn id="82" dur="500" fill="hold"/>
                                        <p:tgtEl>
                                          <p:spTgt spid="5">
                                            <p:graphicEl>
                                              <a:dgm id="{C803A754-F22F-1540-B789-94DFC9F69A5F}"/>
                                            </p:graphicEl>
                                          </p:spTgt>
                                        </p:tgtEl>
                                        <p:attrNameLst>
                                          <p:attrName>ppt_x</p:attrName>
                                        </p:attrNameLst>
                                      </p:cBhvr>
                                      <p:tavLst>
                                        <p:tav tm="0">
                                          <p:val>
                                            <p:fltVal val="0.5"/>
                                          </p:val>
                                        </p:tav>
                                        <p:tav tm="100000">
                                          <p:val>
                                            <p:strVal val="#ppt_x"/>
                                          </p:val>
                                        </p:tav>
                                      </p:tavLst>
                                    </p:anim>
                                    <p:anim calcmode="lin" valueType="num">
                                      <p:cBhvr>
                                        <p:cTn id="83" dur="500" fill="hold"/>
                                        <p:tgtEl>
                                          <p:spTgt spid="5">
                                            <p:graphicEl>
                                              <a:dgm id="{C803A754-F22F-1540-B789-94DFC9F69A5F}"/>
                                            </p:graphicEl>
                                          </p:spTgt>
                                        </p:tgtEl>
                                        <p:attrNameLst>
                                          <p:attrName>ppt_y</p:attrName>
                                        </p:attrNameLst>
                                      </p:cBhvr>
                                      <p:tavLst>
                                        <p:tav tm="0">
                                          <p:val>
                                            <p:fltVal val="0.5"/>
                                          </p:val>
                                        </p:tav>
                                        <p:tav tm="100000">
                                          <p:val>
                                            <p:strVal val="#ppt_y"/>
                                          </p:val>
                                        </p:tav>
                                      </p:tavLst>
                                    </p:anim>
                                  </p:childTnLst>
                                </p:cTn>
                              </p:par>
                            </p:childTnLst>
                          </p:cTn>
                        </p:par>
                        <p:par>
                          <p:cTn id="84" fill="hold">
                            <p:stCondLst>
                              <p:cond delay="5000"/>
                            </p:stCondLst>
                            <p:childTnLst>
                              <p:par>
                                <p:cTn id="85" presetID="53" presetClass="entr" presetSubtype="528" fill="hold" grpId="0" nodeType="afterEffect">
                                  <p:stCondLst>
                                    <p:cond delay="0"/>
                                  </p:stCondLst>
                                  <p:childTnLst>
                                    <p:set>
                                      <p:cBhvr>
                                        <p:cTn id="86" dur="1" fill="hold">
                                          <p:stCondLst>
                                            <p:cond delay="0"/>
                                          </p:stCondLst>
                                        </p:cTn>
                                        <p:tgtEl>
                                          <p:spTgt spid="5">
                                            <p:graphicEl>
                                              <a:dgm id="{87C6AD75-B773-3A4C-9BE7-D57FEDC73D10}"/>
                                            </p:graphicEl>
                                          </p:spTgt>
                                        </p:tgtEl>
                                        <p:attrNameLst>
                                          <p:attrName>style.visibility</p:attrName>
                                        </p:attrNameLst>
                                      </p:cBhvr>
                                      <p:to>
                                        <p:strVal val="visible"/>
                                      </p:to>
                                    </p:set>
                                    <p:anim calcmode="lin" valueType="num">
                                      <p:cBhvr>
                                        <p:cTn id="87" dur="500" fill="hold"/>
                                        <p:tgtEl>
                                          <p:spTgt spid="5">
                                            <p:graphicEl>
                                              <a:dgm id="{87C6AD75-B773-3A4C-9BE7-D57FEDC73D10}"/>
                                            </p:graphicEl>
                                          </p:spTgt>
                                        </p:tgtEl>
                                        <p:attrNameLst>
                                          <p:attrName>ppt_w</p:attrName>
                                        </p:attrNameLst>
                                      </p:cBhvr>
                                      <p:tavLst>
                                        <p:tav tm="0">
                                          <p:val>
                                            <p:fltVal val="0"/>
                                          </p:val>
                                        </p:tav>
                                        <p:tav tm="100000">
                                          <p:val>
                                            <p:strVal val="#ppt_w"/>
                                          </p:val>
                                        </p:tav>
                                      </p:tavLst>
                                    </p:anim>
                                    <p:anim calcmode="lin" valueType="num">
                                      <p:cBhvr>
                                        <p:cTn id="88" dur="500" fill="hold"/>
                                        <p:tgtEl>
                                          <p:spTgt spid="5">
                                            <p:graphicEl>
                                              <a:dgm id="{87C6AD75-B773-3A4C-9BE7-D57FEDC73D10}"/>
                                            </p:graphicEl>
                                          </p:spTgt>
                                        </p:tgtEl>
                                        <p:attrNameLst>
                                          <p:attrName>ppt_h</p:attrName>
                                        </p:attrNameLst>
                                      </p:cBhvr>
                                      <p:tavLst>
                                        <p:tav tm="0">
                                          <p:val>
                                            <p:fltVal val="0"/>
                                          </p:val>
                                        </p:tav>
                                        <p:tav tm="100000">
                                          <p:val>
                                            <p:strVal val="#ppt_h"/>
                                          </p:val>
                                        </p:tav>
                                      </p:tavLst>
                                    </p:anim>
                                    <p:animEffect transition="in" filter="fade">
                                      <p:cBhvr>
                                        <p:cTn id="89" dur="500"/>
                                        <p:tgtEl>
                                          <p:spTgt spid="5">
                                            <p:graphicEl>
                                              <a:dgm id="{87C6AD75-B773-3A4C-9BE7-D57FEDC73D10}"/>
                                            </p:graphicEl>
                                          </p:spTgt>
                                        </p:tgtEl>
                                      </p:cBhvr>
                                    </p:animEffect>
                                    <p:anim calcmode="lin" valueType="num">
                                      <p:cBhvr>
                                        <p:cTn id="90" dur="500" fill="hold"/>
                                        <p:tgtEl>
                                          <p:spTgt spid="5">
                                            <p:graphicEl>
                                              <a:dgm id="{87C6AD75-B773-3A4C-9BE7-D57FEDC73D10}"/>
                                            </p:graphicEl>
                                          </p:spTgt>
                                        </p:tgtEl>
                                        <p:attrNameLst>
                                          <p:attrName>ppt_x</p:attrName>
                                        </p:attrNameLst>
                                      </p:cBhvr>
                                      <p:tavLst>
                                        <p:tav tm="0">
                                          <p:val>
                                            <p:fltVal val="0.5"/>
                                          </p:val>
                                        </p:tav>
                                        <p:tav tm="100000">
                                          <p:val>
                                            <p:strVal val="#ppt_x"/>
                                          </p:val>
                                        </p:tav>
                                      </p:tavLst>
                                    </p:anim>
                                    <p:anim calcmode="lin" valueType="num">
                                      <p:cBhvr>
                                        <p:cTn id="91" dur="500" fill="hold"/>
                                        <p:tgtEl>
                                          <p:spTgt spid="5">
                                            <p:graphicEl>
                                              <a:dgm id="{87C6AD75-B773-3A4C-9BE7-D57FEDC73D10}"/>
                                            </p:graphicEl>
                                          </p:spTgt>
                                        </p:tgtEl>
                                        <p:attrNameLst>
                                          <p:attrName>ppt_y</p:attrName>
                                        </p:attrNameLst>
                                      </p:cBhvr>
                                      <p:tavLst>
                                        <p:tav tm="0">
                                          <p:val>
                                            <p:fltVal val="0.5"/>
                                          </p:val>
                                        </p:tav>
                                        <p:tav tm="100000">
                                          <p:val>
                                            <p:strVal val="#ppt_y"/>
                                          </p:val>
                                        </p:tav>
                                      </p:tavLst>
                                    </p:anim>
                                  </p:childTnLst>
                                </p:cTn>
                              </p:par>
                            </p:childTnLst>
                          </p:cTn>
                        </p:par>
                        <p:par>
                          <p:cTn id="92" fill="hold">
                            <p:stCondLst>
                              <p:cond delay="5500"/>
                            </p:stCondLst>
                            <p:childTnLst>
                              <p:par>
                                <p:cTn id="93" presetID="53" presetClass="entr" presetSubtype="528" fill="hold" grpId="0" nodeType="afterEffect">
                                  <p:stCondLst>
                                    <p:cond delay="0"/>
                                  </p:stCondLst>
                                  <p:childTnLst>
                                    <p:set>
                                      <p:cBhvr>
                                        <p:cTn id="94" dur="1" fill="hold">
                                          <p:stCondLst>
                                            <p:cond delay="0"/>
                                          </p:stCondLst>
                                        </p:cTn>
                                        <p:tgtEl>
                                          <p:spTgt spid="5">
                                            <p:graphicEl>
                                              <a:dgm id="{698FF716-8D60-3E42-A705-BAB8C3F5DAE7}"/>
                                            </p:graphicEl>
                                          </p:spTgt>
                                        </p:tgtEl>
                                        <p:attrNameLst>
                                          <p:attrName>style.visibility</p:attrName>
                                        </p:attrNameLst>
                                      </p:cBhvr>
                                      <p:to>
                                        <p:strVal val="visible"/>
                                      </p:to>
                                    </p:set>
                                    <p:anim calcmode="lin" valueType="num">
                                      <p:cBhvr>
                                        <p:cTn id="95" dur="500" fill="hold"/>
                                        <p:tgtEl>
                                          <p:spTgt spid="5">
                                            <p:graphicEl>
                                              <a:dgm id="{698FF716-8D60-3E42-A705-BAB8C3F5DAE7}"/>
                                            </p:graphicEl>
                                          </p:spTgt>
                                        </p:tgtEl>
                                        <p:attrNameLst>
                                          <p:attrName>ppt_w</p:attrName>
                                        </p:attrNameLst>
                                      </p:cBhvr>
                                      <p:tavLst>
                                        <p:tav tm="0">
                                          <p:val>
                                            <p:fltVal val="0"/>
                                          </p:val>
                                        </p:tav>
                                        <p:tav tm="100000">
                                          <p:val>
                                            <p:strVal val="#ppt_w"/>
                                          </p:val>
                                        </p:tav>
                                      </p:tavLst>
                                    </p:anim>
                                    <p:anim calcmode="lin" valueType="num">
                                      <p:cBhvr>
                                        <p:cTn id="96" dur="500" fill="hold"/>
                                        <p:tgtEl>
                                          <p:spTgt spid="5">
                                            <p:graphicEl>
                                              <a:dgm id="{698FF716-8D60-3E42-A705-BAB8C3F5DAE7}"/>
                                            </p:graphicEl>
                                          </p:spTgt>
                                        </p:tgtEl>
                                        <p:attrNameLst>
                                          <p:attrName>ppt_h</p:attrName>
                                        </p:attrNameLst>
                                      </p:cBhvr>
                                      <p:tavLst>
                                        <p:tav tm="0">
                                          <p:val>
                                            <p:fltVal val="0"/>
                                          </p:val>
                                        </p:tav>
                                        <p:tav tm="100000">
                                          <p:val>
                                            <p:strVal val="#ppt_h"/>
                                          </p:val>
                                        </p:tav>
                                      </p:tavLst>
                                    </p:anim>
                                    <p:animEffect transition="in" filter="fade">
                                      <p:cBhvr>
                                        <p:cTn id="97" dur="500"/>
                                        <p:tgtEl>
                                          <p:spTgt spid="5">
                                            <p:graphicEl>
                                              <a:dgm id="{698FF716-8D60-3E42-A705-BAB8C3F5DAE7}"/>
                                            </p:graphicEl>
                                          </p:spTgt>
                                        </p:tgtEl>
                                      </p:cBhvr>
                                    </p:animEffect>
                                    <p:anim calcmode="lin" valueType="num">
                                      <p:cBhvr>
                                        <p:cTn id="98" dur="500" fill="hold"/>
                                        <p:tgtEl>
                                          <p:spTgt spid="5">
                                            <p:graphicEl>
                                              <a:dgm id="{698FF716-8D60-3E42-A705-BAB8C3F5DAE7}"/>
                                            </p:graphicEl>
                                          </p:spTgt>
                                        </p:tgtEl>
                                        <p:attrNameLst>
                                          <p:attrName>ppt_x</p:attrName>
                                        </p:attrNameLst>
                                      </p:cBhvr>
                                      <p:tavLst>
                                        <p:tav tm="0">
                                          <p:val>
                                            <p:fltVal val="0.5"/>
                                          </p:val>
                                        </p:tav>
                                        <p:tav tm="100000">
                                          <p:val>
                                            <p:strVal val="#ppt_x"/>
                                          </p:val>
                                        </p:tav>
                                      </p:tavLst>
                                    </p:anim>
                                    <p:anim calcmode="lin" valueType="num">
                                      <p:cBhvr>
                                        <p:cTn id="99" dur="500" fill="hold"/>
                                        <p:tgtEl>
                                          <p:spTgt spid="5">
                                            <p:graphicEl>
                                              <a:dgm id="{698FF716-8D60-3E42-A705-BAB8C3F5DAE7}"/>
                                            </p:graphicEl>
                                          </p:spTgt>
                                        </p:tgtEl>
                                        <p:attrNameLst>
                                          <p:attrName>ppt_y</p:attrName>
                                        </p:attrNameLst>
                                      </p:cBhvr>
                                      <p:tavLst>
                                        <p:tav tm="0">
                                          <p:val>
                                            <p:fltVal val="0.5"/>
                                          </p:val>
                                        </p:tav>
                                        <p:tav tm="100000">
                                          <p:val>
                                            <p:strVal val="#ppt_y"/>
                                          </p:val>
                                        </p:tav>
                                      </p:tavLst>
                                    </p:anim>
                                  </p:childTnLst>
                                </p:cTn>
                              </p:par>
                            </p:childTnLst>
                          </p:cTn>
                        </p:par>
                        <p:par>
                          <p:cTn id="100" fill="hold">
                            <p:stCondLst>
                              <p:cond delay="6000"/>
                            </p:stCondLst>
                            <p:childTnLst>
                              <p:par>
                                <p:cTn id="101" presetID="53" presetClass="entr" presetSubtype="528" fill="hold" grpId="0" nodeType="afterEffect">
                                  <p:stCondLst>
                                    <p:cond delay="0"/>
                                  </p:stCondLst>
                                  <p:childTnLst>
                                    <p:set>
                                      <p:cBhvr>
                                        <p:cTn id="102" dur="1" fill="hold">
                                          <p:stCondLst>
                                            <p:cond delay="0"/>
                                          </p:stCondLst>
                                        </p:cTn>
                                        <p:tgtEl>
                                          <p:spTgt spid="5">
                                            <p:graphicEl>
                                              <a:dgm id="{356B2DA0-7361-BC41-B350-4154BD028C56}"/>
                                            </p:graphicEl>
                                          </p:spTgt>
                                        </p:tgtEl>
                                        <p:attrNameLst>
                                          <p:attrName>style.visibility</p:attrName>
                                        </p:attrNameLst>
                                      </p:cBhvr>
                                      <p:to>
                                        <p:strVal val="visible"/>
                                      </p:to>
                                    </p:set>
                                    <p:anim calcmode="lin" valueType="num">
                                      <p:cBhvr>
                                        <p:cTn id="103" dur="500" fill="hold"/>
                                        <p:tgtEl>
                                          <p:spTgt spid="5">
                                            <p:graphicEl>
                                              <a:dgm id="{356B2DA0-7361-BC41-B350-4154BD028C56}"/>
                                            </p:graphicEl>
                                          </p:spTgt>
                                        </p:tgtEl>
                                        <p:attrNameLst>
                                          <p:attrName>ppt_w</p:attrName>
                                        </p:attrNameLst>
                                      </p:cBhvr>
                                      <p:tavLst>
                                        <p:tav tm="0">
                                          <p:val>
                                            <p:fltVal val="0"/>
                                          </p:val>
                                        </p:tav>
                                        <p:tav tm="100000">
                                          <p:val>
                                            <p:strVal val="#ppt_w"/>
                                          </p:val>
                                        </p:tav>
                                      </p:tavLst>
                                    </p:anim>
                                    <p:anim calcmode="lin" valueType="num">
                                      <p:cBhvr>
                                        <p:cTn id="104" dur="500" fill="hold"/>
                                        <p:tgtEl>
                                          <p:spTgt spid="5">
                                            <p:graphicEl>
                                              <a:dgm id="{356B2DA0-7361-BC41-B350-4154BD028C56}"/>
                                            </p:graphicEl>
                                          </p:spTgt>
                                        </p:tgtEl>
                                        <p:attrNameLst>
                                          <p:attrName>ppt_h</p:attrName>
                                        </p:attrNameLst>
                                      </p:cBhvr>
                                      <p:tavLst>
                                        <p:tav tm="0">
                                          <p:val>
                                            <p:fltVal val="0"/>
                                          </p:val>
                                        </p:tav>
                                        <p:tav tm="100000">
                                          <p:val>
                                            <p:strVal val="#ppt_h"/>
                                          </p:val>
                                        </p:tav>
                                      </p:tavLst>
                                    </p:anim>
                                    <p:animEffect transition="in" filter="fade">
                                      <p:cBhvr>
                                        <p:cTn id="105" dur="500"/>
                                        <p:tgtEl>
                                          <p:spTgt spid="5">
                                            <p:graphicEl>
                                              <a:dgm id="{356B2DA0-7361-BC41-B350-4154BD028C56}"/>
                                            </p:graphicEl>
                                          </p:spTgt>
                                        </p:tgtEl>
                                      </p:cBhvr>
                                    </p:animEffect>
                                    <p:anim calcmode="lin" valueType="num">
                                      <p:cBhvr>
                                        <p:cTn id="106" dur="500" fill="hold"/>
                                        <p:tgtEl>
                                          <p:spTgt spid="5">
                                            <p:graphicEl>
                                              <a:dgm id="{356B2DA0-7361-BC41-B350-4154BD028C56}"/>
                                            </p:graphicEl>
                                          </p:spTgt>
                                        </p:tgtEl>
                                        <p:attrNameLst>
                                          <p:attrName>ppt_x</p:attrName>
                                        </p:attrNameLst>
                                      </p:cBhvr>
                                      <p:tavLst>
                                        <p:tav tm="0">
                                          <p:val>
                                            <p:fltVal val="0.5"/>
                                          </p:val>
                                        </p:tav>
                                        <p:tav tm="100000">
                                          <p:val>
                                            <p:strVal val="#ppt_x"/>
                                          </p:val>
                                        </p:tav>
                                      </p:tavLst>
                                    </p:anim>
                                    <p:anim calcmode="lin" valueType="num">
                                      <p:cBhvr>
                                        <p:cTn id="107" dur="500" fill="hold"/>
                                        <p:tgtEl>
                                          <p:spTgt spid="5">
                                            <p:graphicEl>
                                              <a:dgm id="{356B2DA0-7361-BC41-B350-4154BD028C56}"/>
                                            </p:graphicEl>
                                          </p:spTgt>
                                        </p:tgtEl>
                                        <p:attrNameLst>
                                          <p:attrName>ppt_y</p:attrName>
                                        </p:attrNameLst>
                                      </p:cBhvr>
                                      <p:tavLst>
                                        <p:tav tm="0">
                                          <p:val>
                                            <p:fltVal val="0.5"/>
                                          </p:val>
                                        </p:tav>
                                        <p:tav tm="100000">
                                          <p:val>
                                            <p:strVal val="#ppt_y"/>
                                          </p:val>
                                        </p:tav>
                                      </p:tavLst>
                                    </p:anim>
                                  </p:childTnLst>
                                </p:cTn>
                              </p:par>
                            </p:childTnLst>
                          </p:cTn>
                        </p:par>
                        <p:par>
                          <p:cTn id="108" fill="hold">
                            <p:stCondLst>
                              <p:cond delay="6500"/>
                            </p:stCondLst>
                            <p:childTnLst>
                              <p:par>
                                <p:cTn id="109" presetID="53" presetClass="entr" presetSubtype="528" fill="hold" grpId="0" nodeType="afterEffect">
                                  <p:stCondLst>
                                    <p:cond delay="0"/>
                                  </p:stCondLst>
                                  <p:childTnLst>
                                    <p:set>
                                      <p:cBhvr>
                                        <p:cTn id="110" dur="1" fill="hold">
                                          <p:stCondLst>
                                            <p:cond delay="0"/>
                                          </p:stCondLst>
                                        </p:cTn>
                                        <p:tgtEl>
                                          <p:spTgt spid="5">
                                            <p:graphicEl>
                                              <a:dgm id="{76E8EC77-CED4-B245-8921-8FF2E7FD486B}"/>
                                            </p:graphicEl>
                                          </p:spTgt>
                                        </p:tgtEl>
                                        <p:attrNameLst>
                                          <p:attrName>style.visibility</p:attrName>
                                        </p:attrNameLst>
                                      </p:cBhvr>
                                      <p:to>
                                        <p:strVal val="visible"/>
                                      </p:to>
                                    </p:set>
                                    <p:anim calcmode="lin" valueType="num">
                                      <p:cBhvr>
                                        <p:cTn id="111" dur="500" fill="hold"/>
                                        <p:tgtEl>
                                          <p:spTgt spid="5">
                                            <p:graphicEl>
                                              <a:dgm id="{76E8EC77-CED4-B245-8921-8FF2E7FD486B}"/>
                                            </p:graphicEl>
                                          </p:spTgt>
                                        </p:tgtEl>
                                        <p:attrNameLst>
                                          <p:attrName>ppt_w</p:attrName>
                                        </p:attrNameLst>
                                      </p:cBhvr>
                                      <p:tavLst>
                                        <p:tav tm="0">
                                          <p:val>
                                            <p:fltVal val="0"/>
                                          </p:val>
                                        </p:tav>
                                        <p:tav tm="100000">
                                          <p:val>
                                            <p:strVal val="#ppt_w"/>
                                          </p:val>
                                        </p:tav>
                                      </p:tavLst>
                                    </p:anim>
                                    <p:anim calcmode="lin" valueType="num">
                                      <p:cBhvr>
                                        <p:cTn id="112" dur="500" fill="hold"/>
                                        <p:tgtEl>
                                          <p:spTgt spid="5">
                                            <p:graphicEl>
                                              <a:dgm id="{76E8EC77-CED4-B245-8921-8FF2E7FD486B}"/>
                                            </p:graphicEl>
                                          </p:spTgt>
                                        </p:tgtEl>
                                        <p:attrNameLst>
                                          <p:attrName>ppt_h</p:attrName>
                                        </p:attrNameLst>
                                      </p:cBhvr>
                                      <p:tavLst>
                                        <p:tav tm="0">
                                          <p:val>
                                            <p:fltVal val="0"/>
                                          </p:val>
                                        </p:tav>
                                        <p:tav tm="100000">
                                          <p:val>
                                            <p:strVal val="#ppt_h"/>
                                          </p:val>
                                        </p:tav>
                                      </p:tavLst>
                                    </p:anim>
                                    <p:animEffect transition="in" filter="fade">
                                      <p:cBhvr>
                                        <p:cTn id="113" dur="500"/>
                                        <p:tgtEl>
                                          <p:spTgt spid="5">
                                            <p:graphicEl>
                                              <a:dgm id="{76E8EC77-CED4-B245-8921-8FF2E7FD486B}"/>
                                            </p:graphicEl>
                                          </p:spTgt>
                                        </p:tgtEl>
                                      </p:cBhvr>
                                    </p:animEffect>
                                    <p:anim calcmode="lin" valueType="num">
                                      <p:cBhvr>
                                        <p:cTn id="114" dur="500" fill="hold"/>
                                        <p:tgtEl>
                                          <p:spTgt spid="5">
                                            <p:graphicEl>
                                              <a:dgm id="{76E8EC77-CED4-B245-8921-8FF2E7FD486B}"/>
                                            </p:graphicEl>
                                          </p:spTgt>
                                        </p:tgtEl>
                                        <p:attrNameLst>
                                          <p:attrName>ppt_x</p:attrName>
                                        </p:attrNameLst>
                                      </p:cBhvr>
                                      <p:tavLst>
                                        <p:tav tm="0">
                                          <p:val>
                                            <p:fltVal val="0.5"/>
                                          </p:val>
                                        </p:tav>
                                        <p:tav tm="100000">
                                          <p:val>
                                            <p:strVal val="#ppt_x"/>
                                          </p:val>
                                        </p:tav>
                                      </p:tavLst>
                                    </p:anim>
                                    <p:anim calcmode="lin" valueType="num">
                                      <p:cBhvr>
                                        <p:cTn id="115" dur="500" fill="hold"/>
                                        <p:tgtEl>
                                          <p:spTgt spid="5">
                                            <p:graphicEl>
                                              <a:dgm id="{76E8EC77-CED4-B245-8921-8FF2E7FD486B}"/>
                                            </p:graphicEl>
                                          </p:spTgt>
                                        </p:tgtEl>
                                        <p:attrNameLst>
                                          <p:attrName>ppt_y</p:attrName>
                                        </p:attrNameLst>
                                      </p:cBhvr>
                                      <p:tavLst>
                                        <p:tav tm="0">
                                          <p:val>
                                            <p:fltVal val="0.5"/>
                                          </p:val>
                                        </p:tav>
                                        <p:tav tm="100000">
                                          <p:val>
                                            <p:strVal val="#ppt_y"/>
                                          </p:val>
                                        </p:tav>
                                      </p:tavLst>
                                    </p:anim>
                                  </p:childTnLst>
                                </p:cTn>
                              </p:par>
                            </p:childTnLst>
                          </p:cTn>
                        </p:par>
                        <p:par>
                          <p:cTn id="116" fill="hold">
                            <p:stCondLst>
                              <p:cond delay="7000"/>
                            </p:stCondLst>
                            <p:childTnLst>
                              <p:par>
                                <p:cTn id="117" presetID="53" presetClass="entr" presetSubtype="528" fill="hold" grpId="0" nodeType="afterEffect">
                                  <p:stCondLst>
                                    <p:cond delay="0"/>
                                  </p:stCondLst>
                                  <p:childTnLst>
                                    <p:set>
                                      <p:cBhvr>
                                        <p:cTn id="118" dur="1" fill="hold">
                                          <p:stCondLst>
                                            <p:cond delay="0"/>
                                          </p:stCondLst>
                                        </p:cTn>
                                        <p:tgtEl>
                                          <p:spTgt spid="5">
                                            <p:graphicEl>
                                              <a:dgm id="{48E485FE-504F-304C-AB4A-4D52A3D032BC}"/>
                                            </p:graphicEl>
                                          </p:spTgt>
                                        </p:tgtEl>
                                        <p:attrNameLst>
                                          <p:attrName>style.visibility</p:attrName>
                                        </p:attrNameLst>
                                      </p:cBhvr>
                                      <p:to>
                                        <p:strVal val="visible"/>
                                      </p:to>
                                    </p:set>
                                    <p:anim calcmode="lin" valueType="num">
                                      <p:cBhvr>
                                        <p:cTn id="119" dur="500" fill="hold"/>
                                        <p:tgtEl>
                                          <p:spTgt spid="5">
                                            <p:graphicEl>
                                              <a:dgm id="{48E485FE-504F-304C-AB4A-4D52A3D032BC}"/>
                                            </p:graphicEl>
                                          </p:spTgt>
                                        </p:tgtEl>
                                        <p:attrNameLst>
                                          <p:attrName>ppt_w</p:attrName>
                                        </p:attrNameLst>
                                      </p:cBhvr>
                                      <p:tavLst>
                                        <p:tav tm="0">
                                          <p:val>
                                            <p:fltVal val="0"/>
                                          </p:val>
                                        </p:tav>
                                        <p:tav tm="100000">
                                          <p:val>
                                            <p:strVal val="#ppt_w"/>
                                          </p:val>
                                        </p:tav>
                                      </p:tavLst>
                                    </p:anim>
                                    <p:anim calcmode="lin" valueType="num">
                                      <p:cBhvr>
                                        <p:cTn id="120" dur="500" fill="hold"/>
                                        <p:tgtEl>
                                          <p:spTgt spid="5">
                                            <p:graphicEl>
                                              <a:dgm id="{48E485FE-504F-304C-AB4A-4D52A3D032BC}"/>
                                            </p:graphicEl>
                                          </p:spTgt>
                                        </p:tgtEl>
                                        <p:attrNameLst>
                                          <p:attrName>ppt_h</p:attrName>
                                        </p:attrNameLst>
                                      </p:cBhvr>
                                      <p:tavLst>
                                        <p:tav tm="0">
                                          <p:val>
                                            <p:fltVal val="0"/>
                                          </p:val>
                                        </p:tav>
                                        <p:tav tm="100000">
                                          <p:val>
                                            <p:strVal val="#ppt_h"/>
                                          </p:val>
                                        </p:tav>
                                      </p:tavLst>
                                    </p:anim>
                                    <p:animEffect transition="in" filter="fade">
                                      <p:cBhvr>
                                        <p:cTn id="121" dur="500"/>
                                        <p:tgtEl>
                                          <p:spTgt spid="5">
                                            <p:graphicEl>
                                              <a:dgm id="{48E485FE-504F-304C-AB4A-4D52A3D032BC}"/>
                                            </p:graphicEl>
                                          </p:spTgt>
                                        </p:tgtEl>
                                      </p:cBhvr>
                                    </p:animEffect>
                                    <p:anim calcmode="lin" valueType="num">
                                      <p:cBhvr>
                                        <p:cTn id="122" dur="500" fill="hold"/>
                                        <p:tgtEl>
                                          <p:spTgt spid="5">
                                            <p:graphicEl>
                                              <a:dgm id="{48E485FE-504F-304C-AB4A-4D52A3D032BC}"/>
                                            </p:graphicEl>
                                          </p:spTgt>
                                        </p:tgtEl>
                                        <p:attrNameLst>
                                          <p:attrName>ppt_x</p:attrName>
                                        </p:attrNameLst>
                                      </p:cBhvr>
                                      <p:tavLst>
                                        <p:tav tm="0">
                                          <p:val>
                                            <p:fltVal val="0.5"/>
                                          </p:val>
                                        </p:tav>
                                        <p:tav tm="100000">
                                          <p:val>
                                            <p:strVal val="#ppt_x"/>
                                          </p:val>
                                        </p:tav>
                                      </p:tavLst>
                                    </p:anim>
                                    <p:anim calcmode="lin" valueType="num">
                                      <p:cBhvr>
                                        <p:cTn id="123" dur="500" fill="hold"/>
                                        <p:tgtEl>
                                          <p:spTgt spid="5">
                                            <p:graphicEl>
                                              <a:dgm id="{48E485FE-504F-304C-AB4A-4D52A3D032BC}"/>
                                            </p:graphicEl>
                                          </p:spTgt>
                                        </p:tgtEl>
                                        <p:attrNameLst>
                                          <p:attrName>ppt_y</p:attrName>
                                        </p:attrNameLst>
                                      </p:cBhvr>
                                      <p:tavLst>
                                        <p:tav tm="0">
                                          <p:val>
                                            <p:fltVal val="0.5"/>
                                          </p:val>
                                        </p:tav>
                                        <p:tav tm="100000">
                                          <p:val>
                                            <p:strVal val="#ppt_y"/>
                                          </p:val>
                                        </p:tav>
                                      </p:tavLst>
                                    </p:anim>
                                  </p:childTnLst>
                                </p:cTn>
                              </p:par>
                            </p:childTnLst>
                          </p:cTn>
                        </p:par>
                        <p:par>
                          <p:cTn id="124" fill="hold">
                            <p:stCondLst>
                              <p:cond delay="7500"/>
                            </p:stCondLst>
                            <p:childTnLst>
                              <p:par>
                                <p:cTn id="125" presetID="53" presetClass="entr" presetSubtype="528" fill="hold" grpId="0" nodeType="afterEffect">
                                  <p:stCondLst>
                                    <p:cond delay="0"/>
                                  </p:stCondLst>
                                  <p:childTnLst>
                                    <p:set>
                                      <p:cBhvr>
                                        <p:cTn id="126" dur="1" fill="hold">
                                          <p:stCondLst>
                                            <p:cond delay="0"/>
                                          </p:stCondLst>
                                        </p:cTn>
                                        <p:tgtEl>
                                          <p:spTgt spid="5">
                                            <p:graphicEl>
                                              <a:dgm id="{614D56F3-A7D7-5C42-9C5D-803AFE4BCCD1}"/>
                                            </p:graphicEl>
                                          </p:spTgt>
                                        </p:tgtEl>
                                        <p:attrNameLst>
                                          <p:attrName>style.visibility</p:attrName>
                                        </p:attrNameLst>
                                      </p:cBhvr>
                                      <p:to>
                                        <p:strVal val="visible"/>
                                      </p:to>
                                    </p:set>
                                    <p:anim calcmode="lin" valueType="num">
                                      <p:cBhvr>
                                        <p:cTn id="127" dur="500" fill="hold"/>
                                        <p:tgtEl>
                                          <p:spTgt spid="5">
                                            <p:graphicEl>
                                              <a:dgm id="{614D56F3-A7D7-5C42-9C5D-803AFE4BCCD1}"/>
                                            </p:graphicEl>
                                          </p:spTgt>
                                        </p:tgtEl>
                                        <p:attrNameLst>
                                          <p:attrName>ppt_w</p:attrName>
                                        </p:attrNameLst>
                                      </p:cBhvr>
                                      <p:tavLst>
                                        <p:tav tm="0">
                                          <p:val>
                                            <p:fltVal val="0"/>
                                          </p:val>
                                        </p:tav>
                                        <p:tav tm="100000">
                                          <p:val>
                                            <p:strVal val="#ppt_w"/>
                                          </p:val>
                                        </p:tav>
                                      </p:tavLst>
                                    </p:anim>
                                    <p:anim calcmode="lin" valueType="num">
                                      <p:cBhvr>
                                        <p:cTn id="128" dur="500" fill="hold"/>
                                        <p:tgtEl>
                                          <p:spTgt spid="5">
                                            <p:graphicEl>
                                              <a:dgm id="{614D56F3-A7D7-5C42-9C5D-803AFE4BCCD1}"/>
                                            </p:graphicEl>
                                          </p:spTgt>
                                        </p:tgtEl>
                                        <p:attrNameLst>
                                          <p:attrName>ppt_h</p:attrName>
                                        </p:attrNameLst>
                                      </p:cBhvr>
                                      <p:tavLst>
                                        <p:tav tm="0">
                                          <p:val>
                                            <p:fltVal val="0"/>
                                          </p:val>
                                        </p:tav>
                                        <p:tav tm="100000">
                                          <p:val>
                                            <p:strVal val="#ppt_h"/>
                                          </p:val>
                                        </p:tav>
                                      </p:tavLst>
                                    </p:anim>
                                    <p:animEffect transition="in" filter="fade">
                                      <p:cBhvr>
                                        <p:cTn id="129" dur="500"/>
                                        <p:tgtEl>
                                          <p:spTgt spid="5">
                                            <p:graphicEl>
                                              <a:dgm id="{614D56F3-A7D7-5C42-9C5D-803AFE4BCCD1}"/>
                                            </p:graphicEl>
                                          </p:spTgt>
                                        </p:tgtEl>
                                      </p:cBhvr>
                                    </p:animEffect>
                                    <p:anim calcmode="lin" valueType="num">
                                      <p:cBhvr>
                                        <p:cTn id="130" dur="500" fill="hold"/>
                                        <p:tgtEl>
                                          <p:spTgt spid="5">
                                            <p:graphicEl>
                                              <a:dgm id="{614D56F3-A7D7-5C42-9C5D-803AFE4BCCD1}"/>
                                            </p:graphicEl>
                                          </p:spTgt>
                                        </p:tgtEl>
                                        <p:attrNameLst>
                                          <p:attrName>ppt_x</p:attrName>
                                        </p:attrNameLst>
                                      </p:cBhvr>
                                      <p:tavLst>
                                        <p:tav tm="0">
                                          <p:val>
                                            <p:fltVal val="0.5"/>
                                          </p:val>
                                        </p:tav>
                                        <p:tav tm="100000">
                                          <p:val>
                                            <p:strVal val="#ppt_x"/>
                                          </p:val>
                                        </p:tav>
                                      </p:tavLst>
                                    </p:anim>
                                    <p:anim calcmode="lin" valueType="num">
                                      <p:cBhvr>
                                        <p:cTn id="131" dur="500" fill="hold"/>
                                        <p:tgtEl>
                                          <p:spTgt spid="5">
                                            <p:graphicEl>
                                              <a:dgm id="{614D56F3-A7D7-5C42-9C5D-803AFE4BCCD1}"/>
                                            </p:graphicEl>
                                          </p:spTgt>
                                        </p:tgtEl>
                                        <p:attrNameLst>
                                          <p:attrName>ppt_y</p:attrName>
                                        </p:attrNameLst>
                                      </p:cBhvr>
                                      <p:tavLst>
                                        <p:tav tm="0">
                                          <p:val>
                                            <p:fltVal val="0.5"/>
                                          </p:val>
                                        </p:tav>
                                        <p:tav tm="100000">
                                          <p:val>
                                            <p:strVal val="#ppt_y"/>
                                          </p:val>
                                        </p:tav>
                                      </p:tavLst>
                                    </p:anim>
                                  </p:childTnLst>
                                </p:cTn>
                              </p:par>
                            </p:childTnLst>
                          </p:cTn>
                        </p:par>
                        <p:par>
                          <p:cTn id="132" fill="hold">
                            <p:stCondLst>
                              <p:cond delay="8000"/>
                            </p:stCondLst>
                            <p:childTnLst>
                              <p:par>
                                <p:cTn id="133" presetID="53" presetClass="entr" presetSubtype="528" fill="hold" grpId="0" nodeType="afterEffect">
                                  <p:stCondLst>
                                    <p:cond delay="0"/>
                                  </p:stCondLst>
                                  <p:childTnLst>
                                    <p:set>
                                      <p:cBhvr>
                                        <p:cTn id="134" dur="1" fill="hold">
                                          <p:stCondLst>
                                            <p:cond delay="0"/>
                                          </p:stCondLst>
                                        </p:cTn>
                                        <p:tgtEl>
                                          <p:spTgt spid="5">
                                            <p:graphicEl>
                                              <a:dgm id="{6E2EE077-2F5C-444C-A901-802E8DE3F6F7}"/>
                                            </p:graphicEl>
                                          </p:spTgt>
                                        </p:tgtEl>
                                        <p:attrNameLst>
                                          <p:attrName>style.visibility</p:attrName>
                                        </p:attrNameLst>
                                      </p:cBhvr>
                                      <p:to>
                                        <p:strVal val="visible"/>
                                      </p:to>
                                    </p:set>
                                    <p:anim calcmode="lin" valueType="num">
                                      <p:cBhvr>
                                        <p:cTn id="135" dur="500" fill="hold"/>
                                        <p:tgtEl>
                                          <p:spTgt spid="5">
                                            <p:graphicEl>
                                              <a:dgm id="{6E2EE077-2F5C-444C-A901-802E8DE3F6F7}"/>
                                            </p:graphicEl>
                                          </p:spTgt>
                                        </p:tgtEl>
                                        <p:attrNameLst>
                                          <p:attrName>ppt_w</p:attrName>
                                        </p:attrNameLst>
                                      </p:cBhvr>
                                      <p:tavLst>
                                        <p:tav tm="0">
                                          <p:val>
                                            <p:fltVal val="0"/>
                                          </p:val>
                                        </p:tav>
                                        <p:tav tm="100000">
                                          <p:val>
                                            <p:strVal val="#ppt_w"/>
                                          </p:val>
                                        </p:tav>
                                      </p:tavLst>
                                    </p:anim>
                                    <p:anim calcmode="lin" valueType="num">
                                      <p:cBhvr>
                                        <p:cTn id="136" dur="500" fill="hold"/>
                                        <p:tgtEl>
                                          <p:spTgt spid="5">
                                            <p:graphicEl>
                                              <a:dgm id="{6E2EE077-2F5C-444C-A901-802E8DE3F6F7}"/>
                                            </p:graphicEl>
                                          </p:spTgt>
                                        </p:tgtEl>
                                        <p:attrNameLst>
                                          <p:attrName>ppt_h</p:attrName>
                                        </p:attrNameLst>
                                      </p:cBhvr>
                                      <p:tavLst>
                                        <p:tav tm="0">
                                          <p:val>
                                            <p:fltVal val="0"/>
                                          </p:val>
                                        </p:tav>
                                        <p:tav tm="100000">
                                          <p:val>
                                            <p:strVal val="#ppt_h"/>
                                          </p:val>
                                        </p:tav>
                                      </p:tavLst>
                                    </p:anim>
                                    <p:animEffect transition="in" filter="fade">
                                      <p:cBhvr>
                                        <p:cTn id="137" dur="500"/>
                                        <p:tgtEl>
                                          <p:spTgt spid="5">
                                            <p:graphicEl>
                                              <a:dgm id="{6E2EE077-2F5C-444C-A901-802E8DE3F6F7}"/>
                                            </p:graphicEl>
                                          </p:spTgt>
                                        </p:tgtEl>
                                      </p:cBhvr>
                                    </p:animEffect>
                                    <p:anim calcmode="lin" valueType="num">
                                      <p:cBhvr>
                                        <p:cTn id="138" dur="500" fill="hold"/>
                                        <p:tgtEl>
                                          <p:spTgt spid="5">
                                            <p:graphicEl>
                                              <a:dgm id="{6E2EE077-2F5C-444C-A901-802E8DE3F6F7}"/>
                                            </p:graphicEl>
                                          </p:spTgt>
                                        </p:tgtEl>
                                        <p:attrNameLst>
                                          <p:attrName>ppt_x</p:attrName>
                                        </p:attrNameLst>
                                      </p:cBhvr>
                                      <p:tavLst>
                                        <p:tav tm="0">
                                          <p:val>
                                            <p:fltVal val="0.5"/>
                                          </p:val>
                                        </p:tav>
                                        <p:tav tm="100000">
                                          <p:val>
                                            <p:strVal val="#ppt_x"/>
                                          </p:val>
                                        </p:tav>
                                      </p:tavLst>
                                    </p:anim>
                                    <p:anim calcmode="lin" valueType="num">
                                      <p:cBhvr>
                                        <p:cTn id="139" dur="500" fill="hold"/>
                                        <p:tgtEl>
                                          <p:spTgt spid="5">
                                            <p:graphicEl>
                                              <a:dgm id="{6E2EE077-2F5C-444C-A901-802E8DE3F6F7}"/>
                                            </p:graphicEl>
                                          </p:spTgt>
                                        </p:tgtEl>
                                        <p:attrNameLst>
                                          <p:attrName>ppt_y</p:attrName>
                                        </p:attrNameLst>
                                      </p:cBhvr>
                                      <p:tavLst>
                                        <p:tav tm="0">
                                          <p:val>
                                            <p:fltVal val="0.5"/>
                                          </p:val>
                                        </p:tav>
                                        <p:tav tm="100000">
                                          <p:val>
                                            <p:strVal val="#ppt_y"/>
                                          </p:val>
                                        </p:tav>
                                      </p:tavLst>
                                    </p:anim>
                                  </p:childTnLst>
                                </p:cTn>
                              </p:par>
                            </p:childTnLst>
                          </p:cTn>
                        </p:par>
                        <p:par>
                          <p:cTn id="140" fill="hold">
                            <p:stCondLst>
                              <p:cond delay="8500"/>
                            </p:stCondLst>
                            <p:childTnLst>
                              <p:par>
                                <p:cTn id="141" presetID="53" presetClass="entr" presetSubtype="528" fill="hold" grpId="0" nodeType="afterEffect">
                                  <p:stCondLst>
                                    <p:cond delay="0"/>
                                  </p:stCondLst>
                                  <p:childTnLst>
                                    <p:set>
                                      <p:cBhvr>
                                        <p:cTn id="142" dur="1" fill="hold">
                                          <p:stCondLst>
                                            <p:cond delay="0"/>
                                          </p:stCondLst>
                                        </p:cTn>
                                        <p:tgtEl>
                                          <p:spTgt spid="5">
                                            <p:graphicEl>
                                              <a:dgm id="{3BC3D9F9-1276-BE41-9DF8-52B51F71E83C}"/>
                                            </p:graphicEl>
                                          </p:spTgt>
                                        </p:tgtEl>
                                        <p:attrNameLst>
                                          <p:attrName>style.visibility</p:attrName>
                                        </p:attrNameLst>
                                      </p:cBhvr>
                                      <p:to>
                                        <p:strVal val="visible"/>
                                      </p:to>
                                    </p:set>
                                    <p:anim calcmode="lin" valueType="num">
                                      <p:cBhvr>
                                        <p:cTn id="143" dur="500" fill="hold"/>
                                        <p:tgtEl>
                                          <p:spTgt spid="5">
                                            <p:graphicEl>
                                              <a:dgm id="{3BC3D9F9-1276-BE41-9DF8-52B51F71E83C}"/>
                                            </p:graphicEl>
                                          </p:spTgt>
                                        </p:tgtEl>
                                        <p:attrNameLst>
                                          <p:attrName>ppt_w</p:attrName>
                                        </p:attrNameLst>
                                      </p:cBhvr>
                                      <p:tavLst>
                                        <p:tav tm="0">
                                          <p:val>
                                            <p:fltVal val="0"/>
                                          </p:val>
                                        </p:tav>
                                        <p:tav tm="100000">
                                          <p:val>
                                            <p:strVal val="#ppt_w"/>
                                          </p:val>
                                        </p:tav>
                                      </p:tavLst>
                                    </p:anim>
                                    <p:anim calcmode="lin" valueType="num">
                                      <p:cBhvr>
                                        <p:cTn id="144" dur="500" fill="hold"/>
                                        <p:tgtEl>
                                          <p:spTgt spid="5">
                                            <p:graphicEl>
                                              <a:dgm id="{3BC3D9F9-1276-BE41-9DF8-52B51F71E83C}"/>
                                            </p:graphicEl>
                                          </p:spTgt>
                                        </p:tgtEl>
                                        <p:attrNameLst>
                                          <p:attrName>ppt_h</p:attrName>
                                        </p:attrNameLst>
                                      </p:cBhvr>
                                      <p:tavLst>
                                        <p:tav tm="0">
                                          <p:val>
                                            <p:fltVal val="0"/>
                                          </p:val>
                                        </p:tav>
                                        <p:tav tm="100000">
                                          <p:val>
                                            <p:strVal val="#ppt_h"/>
                                          </p:val>
                                        </p:tav>
                                      </p:tavLst>
                                    </p:anim>
                                    <p:animEffect transition="in" filter="fade">
                                      <p:cBhvr>
                                        <p:cTn id="145" dur="500"/>
                                        <p:tgtEl>
                                          <p:spTgt spid="5">
                                            <p:graphicEl>
                                              <a:dgm id="{3BC3D9F9-1276-BE41-9DF8-52B51F71E83C}"/>
                                            </p:graphicEl>
                                          </p:spTgt>
                                        </p:tgtEl>
                                      </p:cBhvr>
                                    </p:animEffect>
                                    <p:anim calcmode="lin" valueType="num">
                                      <p:cBhvr>
                                        <p:cTn id="146" dur="500" fill="hold"/>
                                        <p:tgtEl>
                                          <p:spTgt spid="5">
                                            <p:graphicEl>
                                              <a:dgm id="{3BC3D9F9-1276-BE41-9DF8-52B51F71E83C}"/>
                                            </p:graphicEl>
                                          </p:spTgt>
                                        </p:tgtEl>
                                        <p:attrNameLst>
                                          <p:attrName>ppt_x</p:attrName>
                                        </p:attrNameLst>
                                      </p:cBhvr>
                                      <p:tavLst>
                                        <p:tav tm="0">
                                          <p:val>
                                            <p:fltVal val="0.5"/>
                                          </p:val>
                                        </p:tav>
                                        <p:tav tm="100000">
                                          <p:val>
                                            <p:strVal val="#ppt_x"/>
                                          </p:val>
                                        </p:tav>
                                      </p:tavLst>
                                    </p:anim>
                                    <p:anim calcmode="lin" valueType="num">
                                      <p:cBhvr>
                                        <p:cTn id="147" dur="500" fill="hold"/>
                                        <p:tgtEl>
                                          <p:spTgt spid="5">
                                            <p:graphicEl>
                                              <a:dgm id="{3BC3D9F9-1276-BE41-9DF8-52B51F71E83C}"/>
                                            </p:graphicEl>
                                          </p:spTgt>
                                        </p:tgtEl>
                                        <p:attrNameLst>
                                          <p:attrName>ppt_y</p:attrName>
                                        </p:attrNameLst>
                                      </p:cBhvr>
                                      <p:tavLst>
                                        <p:tav tm="0">
                                          <p:val>
                                            <p:fltVal val="0.5"/>
                                          </p:val>
                                        </p:tav>
                                        <p:tav tm="100000">
                                          <p:val>
                                            <p:strVal val="#ppt_y"/>
                                          </p:val>
                                        </p:tav>
                                      </p:tavLst>
                                    </p:anim>
                                  </p:childTnLst>
                                </p:cTn>
                              </p:par>
                            </p:childTnLst>
                          </p:cTn>
                        </p:par>
                        <p:par>
                          <p:cTn id="148" fill="hold">
                            <p:stCondLst>
                              <p:cond delay="9000"/>
                            </p:stCondLst>
                            <p:childTnLst>
                              <p:par>
                                <p:cTn id="149" presetID="53" presetClass="entr" presetSubtype="528" fill="hold" grpId="0" nodeType="afterEffect">
                                  <p:stCondLst>
                                    <p:cond delay="0"/>
                                  </p:stCondLst>
                                  <p:childTnLst>
                                    <p:set>
                                      <p:cBhvr>
                                        <p:cTn id="150" dur="1" fill="hold">
                                          <p:stCondLst>
                                            <p:cond delay="0"/>
                                          </p:stCondLst>
                                        </p:cTn>
                                        <p:tgtEl>
                                          <p:spTgt spid="5">
                                            <p:graphicEl>
                                              <a:dgm id="{EBA0D04C-1435-4B4E-8B5A-411A88E86D38}"/>
                                            </p:graphicEl>
                                          </p:spTgt>
                                        </p:tgtEl>
                                        <p:attrNameLst>
                                          <p:attrName>style.visibility</p:attrName>
                                        </p:attrNameLst>
                                      </p:cBhvr>
                                      <p:to>
                                        <p:strVal val="visible"/>
                                      </p:to>
                                    </p:set>
                                    <p:anim calcmode="lin" valueType="num">
                                      <p:cBhvr>
                                        <p:cTn id="151" dur="500" fill="hold"/>
                                        <p:tgtEl>
                                          <p:spTgt spid="5">
                                            <p:graphicEl>
                                              <a:dgm id="{EBA0D04C-1435-4B4E-8B5A-411A88E86D38}"/>
                                            </p:graphicEl>
                                          </p:spTgt>
                                        </p:tgtEl>
                                        <p:attrNameLst>
                                          <p:attrName>ppt_w</p:attrName>
                                        </p:attrNameLst>
                                      </p:cBhvr>
                                      <p:tavLst>
                                        <p:tav tm="0">
                                          <p:val>
                                            <p:fltVal val="0"/>
                                          </p:val>
                                        </p:tav>
                                        <p:tav tm="100000">
                                          <p:val>
                                            <p:strVal val="#ppt_w"/>
                                          </p:val>
                                        </p:tav>
                                      </p:tavLst>
                                    </p:anim>
                                    <p:anim calcmode="lin" valueType="num">
                                      <p:cBhvr>
                                        <p:cTn id="152" dur="500" fill="hold"/>
                                        <p:tgtEl>
                                          <p:spTgt spid="5">
                                            <p:graphicEl>
                                              <a:dgm id="{EBA0D04C-1435-4B4E-8B5A-411A88E86D38}"/>
                                            </p:graphicEl>
                                          </p:spTgt>
                                        </p:tgtEl>
                                        <p:attrNameLst>
                                          <p:attrName>ppt_h</p:attrName>
                                        </p:attrNameLst>
                                      </p:cBhvr>
                                      <p:tavLst>
                                        <p:tav tm="0">
                                          <p:val>
                                            <p:fltVal val="0"/>
                                          </p:val>
                                        </p:tav>
                                        <p:tav tm="100000">
                                          <p:val>
                                            <p:strVal val="#ppt_h"/>
                                          </p:val>
                                        </p:tav>
                                      </p:tavLst>
                                    </p:anim>
                                    <p:animEffect transition="in" filter="fade">
                                      <p:cBhvr>
                                        <p:cTn id="153" dur="500"/>
                                        <p:tgtEl>
                                          <p:spTgt spid="5">
                                            <p:graphicEl>
                                              <a:dgm id="{EBA0D04C-1435-4B4E-8B5A-411A88E86D38}"/>
                                            </p:graphicEl>
                                          </p:spTgt>
                                        </p:tgtEl>
                                      </p:cBhvr>
                                    </p:animEffect>
                                    <p:anim calcmode="lin" valueType="num">
                                      <p:cBhvr>
                                        <p:cTn id="154" dur="500" fill="hold"/>
                                        <p:tgtEl>
                                          <p:spTgt spid="5">
                                            <p:graphicEl>
                                              <a:dgm id="{EBA0D04C-1435-4B4E-8B5A-411A88E86D38}"/>
                                            </p:graphicEl>
                                          </p:spTgt>
                                        </p:tgtEl>
                                        <p:attrNameLst>
                                          <p:attrName>ppt_x</p:attrName>
                                        </p:attrNameLst>
                                      </p:cBhvr>
                                      <p:tavLst>
                                        <p:tav tm="0">
                                          <p:val>
                                            <p:fltVal val="0.5"/>
                                          </p:val>
                                        </p:tav>
                                        <p:tav tm="100000">
                                          <p:val>
                                            <p:strVal val="#ppt_x"/>
                                          </p:val>
                                        </p:tav>
                                      </p:tavLst>
                                    </p:anim>
                                    <p:anim calcmode="lin" valueType="num">
                                      <p:cBhvr>
                                        <p:cTn id="155" dur="500" fill="hold"/>
                                        <p:tgtEl>
                                          <p:spTgt spid="5">
                                            <p:graphicEl>
                                              <a:dgm id="{EBA0D04C-1435-4B4E-8B5A-411A88E86D38}"/>
                                            </p:graphicEl>
                                          </p:spTgt>
                                        </p:tgtEl>
                                        <p:attrNameLst>
                                          <p:attrName>ppt_y</p:attrName>
                                        </p:attrNameLst>
                                      </p:cBhvr>
                                      <p:tavLst>
                                        <p:tav tm="0">
                                          <p:val>
                                            <p:fltVal val="0.5"/>
                                          </p:val>
                                        </p:tav>
                                        <p:tav tm="100000">
                                          <p:val>
                                            <p:strVal val="#ppt_y"/>
                                          </p:val>
                                        </p:tav>
                                      </p:tavLst>
                                    </p:anim>
                                  </p:childTnLst>
                                </p:cTn>
                              </p:par>
                            </p:childTnLst>
                          </p:cTn>
                        </p:par>
                        <p:par>
                          <p:cTn id="156" fill="hold">
                            <p:stCondLst>
                              <p:cond delay="9500"/>
                            </p:stCondLst>
                            <p:childTnLst>
                              <p:par>
                                <p:cTn id="157" presetID="53" presetClass="entr" presetSubtype="528" fill="hold" grpId="0" nodeType="afterEffect">
                                  <p:stCondLst>
                                    <p:cond delay="0"/>
                                  </p:stCondLst>
                                  <p:childTnLst>
                                    <p:set>
                                      <p:cBhvr>
                                        <p:cTn id="158" dur="1" fill="hold">
                                          <p:stCondLst>
                                            <p:cond delay="0"/>
                                          </p:stCondLst>
                                        </p:cTn>
                                        <p:tgtEl>
                                          <p:spTgt spid="5">
                                            <p:graphicEl>
                                              <a:dgm id="{F3BCB2F9-0527-C442-9488-3E973CB531F7}"/>
                                            </p:graphicEl>
                                          </p:spTgt>
                                        </p:tgtEl>
                                        <p:attrNameLst>
                                          <p:attrName>style.visibility</p:attrName>
                                        </p:attrNameLst>
                                      </p:cBhvr>
                                      <p:to>
                                        <p:strVal val="visible"/>
                                      </p:to>
                                    </p:set>
                                    <p:anim calcmode="lin" valueType="num">
                                      <p:cBhvr>
                                        <p:cTn id="159" dur="500" fill="hold"/>
                                        <p:tgtEl>
                                          <p:spTgt spid="5">
                                            <p:graphicEl>
                                              <a:dgm id="{F3BCB2F9-0527-C442-9488-3E973CB531F7}"/>
                                            </p:graphicEl>
                                          </p:spTgt>
                                        </p:tgtEl>
                                        <p:attrNameLst>
                                          <p:attrName>ppt_w</p:attrName>
                                        </p:attrNameLst>
                                      </p:cBhvr>
                                      <p:tavLst>
                                        <p:tav tm="0">
                                          <p:val>
                                            <p:fltVal val="0"/>
                                          </p:val>
                                        </p:tav>
                                        <p:tav tm="100000">
                                          <p:val>
                                            <p:strVal val="#ppt_w"/>
                                          </p:val>
                                        </p:tav>
                                      </p:tavLst>
                                    </p:anim>
                                    <p:anim calcmode="lin" valueType="num">
                                      <p:cBhvr>
                                        <p:cTn id="160" dur="500" fill="hold"/>
                                        <p:tgtEl>
                                          <p:spTgt spid="5">
                                            <p:graphicEl>
                                              <a:dgm id="{F3BCB2F9-0527-C442-9488-3E973CB531F7}"/>
                                            </p:graphicEl>
                                          </p:spTgt>
                                        </p:tgtEl>
                                        <p:attrNameLst>
                                          <p:attrName>ppt_h</p:attrName>
                                        </p:attrNameLst>
                                      </p:cBhvr>
                                      <p:tavLst>
                                        <p:tav tm="0">
                                          <p:val>
                                            <p:fltVal val="0"/>
                                          </p:val>
                                        </p:tav>
                                        <p:tav tm="100000">
                                          <p:val>
                                            <p:strVal val="#ppt_h"/>
                                          </p:val>
                                        </p:tav>
                                      </p:tavLst>
                                    </p:anim>
                                    <p:animEffect transition="in" filter="fade">
                                      <p:cBhvr>
                                        <p:cTn id="161" dur="500"/>
                                        <p:tgtEl>
                                          <p:spTgt spid="5">
                                            <p:graphicEl>
                                              <a:dgm id="{F3BCB2F9-0527-C442-9488-3E973CB531F7}"/>
                                            </p:graphicEl>
                                          </p:spTgt>
                                        </p:tgtEl>
                                      </p:cBhvr>
                                    </p:animEffect>
                                    <p:anim calcmode="lin" valueType="num">
                                      <p:cBhvr>
                                        <p:cTn id="162" dur="500" fill="hold"/>
                                        <p:tgtEl>
                                          <p:spTgt spid="5">
                                            <p:graphicEl>
                                              <a:dgm id="{F3BCB2F9-0527-C442-9488-3E973CB531F7}"/>
                                            </p:graphicEl>
                                          </p:spTgt>
                                        </p:tgtEl>
                                        <p:attrNameLst>
                                          <p:attrName>ppt_x</p:attrName>
                                        </p:attrNameLst>
                                      </p:cBhvr>
                                      <p:tavLst>
                                        <p:tav tm="0">
                                          <p:val>
                                            <p:fltVal val="0.5"/>
                                          </p:val>
                                        </p:tav>
                                        <p:tav tm="100000">
                                          <p:val>
                                            <p:strVal val="#ppt_x"/>
                                          </p:val>
                                        </p:tav>
                                      </p:tavLst>
                                    </p:anim>
                                    <p:anim calcmode="lin" valueType="num">
                                      <p:cBhvr>
                                        <p:cTn id="163" dur="500" fill="hold"/>
                                        <p:tgtEl>
                                          <p:spTgt spid="5">
                                            <p:graphicEl>
                                              <a:dgm id="{F3BCB2F9-0527-C442-9488-3E973CB531F7}"/>
                                            </p:graphicEl>
                                          </p:spTgt>
                                        </p:tgtEl>
                                        <p:attrNameLst>
                                          <p:attrName>ppt_y</p:attrName>
                                        </p:attrNameLst>
                                      </p:cBhvr>
                                      <p:tavLst>
                                        <p:tav tm="0">
                                          <p:val>
                                            <p:fltVal val="0.5"/>
                                          </p:val>
                                        </p:tav>
                                        <p:tav tm="100000">
                                          <p:val>
                                            <p:strVal val="#ppt_y"/>
                                          </p:val>
                                        </p:tav>
                                      </p:tavLst>
                                    </p:anim>
                                  </p:childTnLst>
                                </p:cTn>
                              </p:par>
                            </p:childTnLst>
                          </p:cTn>
                        </p:par>
                        <p:par>
                          <p:cTn id="164" fill="hold">
                            <p:stCondLst>
                              <p:cond delay="10000"/>
                            </p:stCondLst>
                            <p:childTnLst>
                              <p:par>
                                <p:cTn id="165" presetID="53" presetClass="entr" presetSubtype="528" fill="hold" grpId="0" nodeType="afterEffect">
                                  <p:stCondLst>
                                    <p:cond delay="0"/>
                                  </p:stCondLst>
                                  <p:childTnLst>
                                    <p:set>
                                      <p:cBhvr>
                                        <p:cTn id="166" dur="1" fill="hold">
                                          <p:stCondLst>
                                            <p:cond delay="0"/>
                                          </p:stCondLst>
                                        </p:cTn>
                                        <p:tgtEl>
                                          <p:spTgt spid="5">
                                            <p:graphicEl>
                                              <a:dgm id="{FB56BC99-BC89-4249-BEB6-6D9CFDE8F77A}"/>
                                            </p:graphicEl>
                                          </p:spTgt>
                                        </p:tgtEl>
                                        <p:attrNameLst>
                                          <p:attrName>style.visibility</p:attrName>
                                        </p:attrNameLst>
                                      </p:cBhvr>
                                      <p:to>
                                        <p:strVal val="visible"/>
                                      </p:to>
                                    </p:set>
                                    <p:anim calcmode="lin" valueType="num">
                                      <p:cBhvr>
                                        <p:cTn id="167" dur="500" fill="hold"/>
                                        <p:tgtEl>
                                          <p:spTgt spid="5">
                                            <p:graphicEl>
                                              <a:dgm id="{FB56BC99-BC89-4249-BEB6-6D9CFDE8F77A}"/>
                                            </p:graphicEl>
                                          </p:spTgt>
                                        </p:tgtEl>
                                        <p:attrNameLst>
                                          <p:attrName>ppt_w</p:attrName>
                                        </p:attrNameLst>
                                      </p:cBhvr>
                                      <p:tavLst>
                                        <p:tav tm="0">
                                          <p:val>
                                            <p:fltVal val="0"/>
                                          </p:val>
                                        </p:tav>
                                        <p:tav tm="100000">
                                          <p:val>
                                            <p:strVal val="#ppt_w"/>
                                          </p:val>
                                        </p:tav>
                                      </p:tavLst>
                                    </p:anim>
                                    <p:anim calcmode="lin" valueType="num">
                                      <p:cBhvr>
                                        <p:cTn id="168" dur="500" fill="hold"/>
                                        <p:tgtEl>
                                          <p:spTgt spid="5">
                                            <p:graphicEl>
                                              <a:dgm id="{FB56BC99-BC89-4249-BEB6-6D9CFDE8F77A}"/>
                                            </p:graphicEl>
                                          </p:spTgt>
                                        </p:tgtEl>
                                        <p:attrNameLst>
                                          <p:attrName>ppt_h</p:attrName>
                                        </p:attrNameLst>
                                      </p:cBhvr>
                                      <p:tavLst>
                                        <p:tav tm="0">
                                          <p:val>
                                            <p:fltVal val="0"/>
                                          </p:val>
                                        </p:tav>
                                        <p:tav tm="100000">
                                          <p:val>
                                            <p:strVal val="#ppt_h"/>
                                          </p:val>
                                        </p:tav>
                                      </p:tavLst>
                                    </p:anim>
                                    <p:animEffect transition="in" filter="fade">
                                      <p:cBhvr>
                                        <p:cTn id="169" dur="500"/>
                                        <p:tgtEl>
                                          <p:spTgt spid="5">
                                            <p:graphicEl>
                                              <a:dgm id="{FB56BC99-BC89-4249-BEB6-6D9CFDE8F77A}"/>
                                            </p:graphicEl>
                                          </p:spTgt>
                                        </p:tgtEl>
                                      </p:cBhvr>
                                    </p:animEffect>
                                    <p:anim calcmode="lin" valueType="num">
                                      <p:cBhvr>
                                        <p:cTn id="170" dur="500" fill="hold"/>
                                        <p:tgtEl>
                                          <p:spTgt spid="5">
                                            <p:graphicEl>
                                              <a:dgm id="{FB56BC99-BC89-4249-BEB6-6D9CFDE8F77A}"/>
                                            </p:graphicEl>
                                          </p:spTgt>
                                        </p:tgtEl>
                                        <p:attrNameLst>
                                          <p:attrName>ppt_x</p:attrName>
                                        </p:attrNameLst>
                                      </p:cBhvr>
                                      <p:tavLst>
                                        <p:tav tm="0">
                                          <p:val>
                                            <p:fltVal val="0.5"/>
                                          </p:val>
                                        </p:tav>
                                        <p:tav tm="100000">
                                          <p:val>
                                            <p:strVal val="#ppt_x"/>
                                          </p:val>
                                        </p:tav>
                                      </p:tavLst>
                                    </p:anim>
                                    <p:anim calcmode="lin" valueType="num">
                                      <p:cBhvr>
                                        <p:cTn id="171" dur="500" fill="hold"/>
                                        <p:tgtEl>
                                          <p:spTgt spid="5">
                                            <p:graphicEl>
                                              <a:dgm id="{FB56BC99-BC89-4249-BEB6-6D9CFDE8F77A}"/>
                                            </p:graphicEl>
                                          </p:spTgt>
                                        </p:tgtEl>
                                        <p:attrNameLst>
                                          <p:attrName>ppt_y</p:attrName>
                                        </p:attrNameLst>
                                      </p:cBhvr>
                                      <p:tavLst>
                                        <p:tav tm="0">
                                          <p:val>
                                            <p:fltVal val="0.5"/>
                                          </p:val>
                                        </p:tav>
                                        <p:tav tm="100000">
                                          <p:val>
                                            <p:strVal val="#ppt_y"/>
                                          </p:val>
                                        </p:tav>
                                      </p:tavLst>
                                    </p:anim>
                                  </p:childTnLst>
                                </p:cTn>
                              </p:par>
                            </p:childTnLst>
                          </p:cTn>
                        </p:par>
                        <p:par>
                          <p:cTn id="172" fill="hold">
                            <p:stCondLst>
                              <p:cond delay="10500"/>
                            </p:stCondLst>
                            <p:childTnLst>
                              <p:par>
                                <p:cTn id="173" presetID="53" presetClass="entr" presetSubtype="528" fill="hold" grpId="0" nodeType="afterEffect">
                                  <p:stCondLst>
                                    <p:cond delay="0"/>
                                  </p:stCondLst>
                                  <p:childTnLst>
                                    <p:set>
                                      <p:cBhvr>
                                        <p:cTn id="174" dur="1" fill="hold">
                                          <p:stCondLst>
                                            <p:cond delay="0"/>
                                          </p:stCondLst>
                                        </p:cTn>
                                        <p:tgtEl>
                                          <p:spTgt spid="5">
                                            <p:graphicEl>
                                              <a:dgm id="{CD254F11-37B5-8D45-AEB0-57D15702E0BD}"/>
                                            </p:graphicEl>
                                          </p:spTgt>
                                        </p:tgtEl>
                                        <p:attrNameLst>
                                          <p:attrName>style.visibility</p:attrName>
                                        </p:attrNameLst>
                                      </p:cBhvr>
                                      <p:to>
                                        <p:strVal val="visible"/>
                                      </p:to>
                                    </p:set>
                                    <p:anim calcmode="lin" valueType="num">
                                      <p:cBhvr>
                                        <p:cTn id="175" dur="500" fill="hold"/>
                                        <p:tgtEl>
                                          <p:spTgt spid="5">
                                            <p:graphicEl>
                                              <a:dgm id="{CD254F11-37B5-8D45-AEB0-57D15702E0BD}"/>
                                            </p:graphicEl>
                                          </p:spTgt>
                                        </p:tgtEl>
                                        <p:attrNameLst>
                                          <p:attrName>ppt_w</p:attrName>
                                        </p:attrNameLst>
                                      </p:cBhvr>
                                      <p:tavLst>
                                        <p:tav tm="0">
                                          <p:val>
                                            <p:fltVal val="0"/>
                                          </p:val>
                                        </p:tav>
                                        <p:tav tm="100000">
                                          <p:val>
                                            <p:strVal val="#ppt_w"/>
                                          </p:val>
                                        </p:tav>
                                      </p:tavLst>
                                    </p:anim>
                                    <p:anim calcmode="lin" valueType="num">
                                      <p:cBhvr>
                                        <p:cTn id="176" dur="500" fill="hold"/>
                                        <p:tgtEl>
                                          <p:spTgt spid="5">
                                            <p:graphicEl>
                                              <a:dgm id="{CD254F11-37B5-8D45-AEB0-57D15702E0BD}"/>
                                            </p:graphicEl>
                                          </p:spTgt>
                                        </p:tgtEl>
                                        <p:attrNameLst>
                                          <p:attrName>ppt_h</p:attrName>
                                        </p:attrNameLst>
                                      </p:cBhvr>
                                      <p:tavLst>
                                        <p:tav tm="0">
                                          <p:val>
                                            <p:fltVal val="0"/>
                                          </p:val>
                                        </p:tav>
                                        <p:tav tm="100000">
                                          <p:val>
                                            <p:strVal val="#ppt_h"/>
                                          </p:val>
                                        </p:tav>
                                      </p:tavLst>
                                    </p:anim>
                                    <p:animEffect transition="in" filter="fade">
                                      <p:cBhvr>
                                        <p:cTn id="177" dur="500"/>
                                        <p:tgtEl>
                                          <p:spTgt spid="5">
                                            <p:graphicEl>
                                              <a:dgm id="{CD254F11-37B5-8D45-AEB0-57D15702E0BD}"/>
                                            </p:graphicEl>
                                          </p:spTgt>
                                        </p:tgtEl>
                                      </p:cBhvr>
                                    </p:animEffect>
                                    <p:anim calcmode="lin" valueType="num">
                                      <p:cBhvr>
                                        <p:cTn id="178" dur="500" fill="hold"/>
                                        <p:tgtEl>
                                          <p:spTgt spid="5">
                                            <p:graphicEl>
                                              <a:dgm id="{CD254F11-37B5-8D45-AEB0-57D15702E0BD}"/>
                                            </p:graphicEl>
                                          </p:spTgt>
                                        </p:tgtEl>
                                        <p:attrNameLst>
                                          <p:attrName>ppt_x</p:attrName>
                                        </p:attrNameLst>
                                      </p:cBhvr>
                                      <p:tavLst>
                                        <p:tav tm="0">
                                          <p:val>
                                            <p:fltVal val="0.5"/>
                                          </p:val>
                                        </p:tav>
                                        <p:tav tm="100000">
                                          <p:val>
                                            <p:strVal val="#ppt_x"/>
                                          </p:val>
                                        </p:tav>
                                      </p:tavLst>
                                    </p:anim>
                                    <p:anim calcmode="lin" valueType="num">
                                      <p:cBhvr>
                                        <p:cTn id="179" dur="500" fill="hold"/>
                                        <p:tgtEl>
                                          <p:spTgt spid="5">
                                            <p:graphicEl>
                                              <a:dgm id="{CD254F11-37B5-8D45-AEB0-57D15702E0BD}"/>
                                            </p:graphicEl>
                                          </p:spTgt>
                                        </p:tgtEl>
                                        <p:attrNameLst>
                                          <p:attrName>ppt_y</p:attrName>
                                        </p:attrNameLst>
                                      </p:cBhvr>
                                      <p:tavLst>
                                        <p:tav tm="0">
                                          <p:val>
                                            <p:fltVal val="0.5"/>
                                          </p:val>
                                        </p:tav>
                                        <p:tav tm="100000">
                                          <p:val>
                                            <p:strVal val="#ppt_y"/>
                                          </p:val>
                                        </p:tav>
                                      </p:tavLst>
                                    </p:anim>
                                  </p:childTnLst>
                                </p:cTn>
                              </p:par>
                            </p:childTnLst>
                          </p:cTn>
                        </p:par>
                        <p:par>
                          <p:cTn id="180" fill="hold">
                            <p:stCondLst>
                              <p:cond delay="11000"/>
                            </p:stCondLst>
                            <p:childTnLst>
                              <p:par>
                                <p:cTn id="181" presetID="53" presetClass="entr" presetSubtype="528" fill="hold" grpId="0" nodeType="afterEffect">
                                  <p:stCondLst>
                                    <p:cond delay="0"/>
                                  </p:stCondLst>
                                  <p:childTnLst>
                                    <p:set>
                                      <p:cBhvr>
                                        <p:cTn id="182" dur="1" fill="hold">
                                          <p:stCondLst>
                                            <p:cond delay="0"/>
                                          </p:stCondLst>
                                        </p:cTn>
                                        <p:tgtEl>
                                          <p:spTgt spid="5">
                                            <p:graphicEl>
                                              <a:dgm id="{A34C8275-1017-904D-A850-4A89307295DE}"/>
                                            </p:graphicEl>
                                          </p:spTgt>
                                        </p:tgtEl>
                                        <p:attrNameLst>
                                          <p:attrName>style.visibility</p:attrName>
                                        </p:attrNameLst>
                                      </p:cBhvr>
                                      <p:to>
                                        <p:strVal val="visible"/>
                                      </p:to>
                                    </p:set>
                                    <p:anim calcmode="lin" valueType="num">
                                      <p:cBhvr>
                                        <p:cTn id="183" dur="500" fill="hold"/>
                                        <p:tgtEl>
                                          <p:spTgt spid="5">
                                            <p:graphicEl>
                                              <a:dgm id="{A34C8275-1017-904D-A850-4A89307295DE}"/>
                                            </p:graphicEl>
                                          </p:spTgt>
                                        </p:tgtEl>
                                        <p:attrNameLst>
                                          <p:attrName>ppt_w</p:attrName>
                                        </p:attrNameLst>
                                      </p:cBhvr>
                                      <p:tavLst>
                                        <p:tav tm="0">
                                          <p:val>
                                            <p:fltVal val="0"/>
                                          </p:val>
                                        </p:tav>
                                        <p:tav tm="100000">
                                          <p:val>
                                            <p:strVal val="#ppt_w"/>
                                          </p:val>
                                        </p:tav>
                                      </p:tavLst>
                                    </p:anim>
                                    <p:anim calcmode="lin" valueType="num">
                                      <p:cBhvr>
                                        <p:cTn id="184" dur="500" fill="hold"/>
                                        <p:tgtEl>
                                          <p:spTgt spid="5">
                                            <p:graphicEl>
                                              <a:dgm id="{A34C8275-1017-904D-A850-4A89307295DE}"/>
                                            </p:graphicEl>
                                          </p:spTgt>
                                        </p:tgtEl>
                                        <p:attrNameLst>
                                          <p:attrName>ppt_h</p:attrName>
                                        </p:attrNameLst>
                                      </p:cBhvr>
                                      <p:tavLst>
                                        <p:tav tm="0">
                                          <p:val>
                                            <p:fltVal val="0"/>
                                          </p:val>
                                        </p:tav>
                                        <p:tav tm="100000">
                                          <p:val>
                                            <p:strVal val="#ppt_h"/>
                                          </p:val>
                                        </p:tav>
                                      </p:tavLst>
                                    </p:anim>
                                    <p:animEffect transition="in" filter="fade">
                                      <p:cBhvr>
                                        <p:cTn id="185" dur="500"/>
                                        <p:tgtEl>
                                          <p:spTgt spid="5">
                                            <p:graphicEl>
                                              <a:dgm id="{A34C8275-1017-904D-A850-4A89307295DE}"/>
                                            </p:graphicEl>
                                          </p:spTgt>
                                        </p:tgtEl>
                                      </p:cBhvr>
                                    </p:animEffect>
                                    <p:anim calcmode="lin" valueType="num">
                                      <p:cBhvr>
                                        <p:cTn id="186" dur="500" fill="hold"/>
                                        <p:tgtEl>
                                          <p:spTgt spid="5">
                                            <p:graphicEl>
                                              <a:dgm id="{A34C8275-1017-904D-A850-4A89307295DE}"/>
                                            </p:graphicEl>
                                          </p:spTgt>
                                        </p:tgtEl>
                                        <p:attrNameLst>
                                          <p:attrName>ppt_x</p:attrName>
                                        </p:attrNameLst>
                                      </p:cBhvr>
                                      <p:tavLst>
                                        <p:tav tm="0">
                                          <p:val>
                                            <p:fltVal val="0.5"/>
                                          </p:val>
                                        </p:tav>
                                        <p:tav tm="100000">
                                          <p:val>
                                            <p:strVal val="#ppt_x"/>
                                          </p:val>
                                        </p:tav>
                                      </p:tavLst>
                                    </p:anim>
                                    <p:anim calcmode="lin" valueType="num">
                                      <p:cBhvr>
                                        <p:cTn id="187" dur="500" fill="hold"/>
                                        <p:tgtEl>
                                          <p:spTgt spid="5">
                                            <p:graphicEl>
                                              <a:dgm id="{A34C8275-1017-904D-A850-4A89307295DE}"/>
                                            </p:graphicEl>
                                          </p:spTgt>
                                        </p:tgtEl>
                                        <p:attrNameLst>
                                          <p:attrName>ppt_y</p:attrName>
                                        </p:attrNameLst>
                                      </p:cBhvr>
                                      <p:tavLst>
                                        <p:tav tm="0">
                                          <p:val>
                                            <p:fltVal val="0.5"/>
                                          </p:val>
                                        </p:tav>
                                        <p:tav tm="100000">
                                          <p:val>
                                            <p:strVal val="#ppt_y"/>
                                          </p:val>
                                        </p:tav>
                                      </p:tavLst>
                                    </p:anim>
                                  </p:childTnLst>
                                </p:cTn>
                              </p:par>
                            </p:childTnLst>
                          </p:cTn>
                        </p:par>
                        <p:par>
                          <p:cTn id="188" fill="hold">
                            <p:stCondLst>
                              <p:cond delay="11500"/>
                            </p:stCondLst>
                            <p:childTnLst>
                              <p:par>
                                <p:cTn id="189" presetID="53" presetClass="entr" presetSubtype="528" fill="hold" grpId="0" nodeType="afterEffect">
                                  <p:stCondLst>
                                    <p:cond delay="0"/>
                                  </p:stCondLst>
                                  <p:childTnLst>
                                    <p:set>
                                      <p:cBhvr>
                                        <p:cTn id="190" dur="1" fill="hold">
                                          <p:stCondLst>
                                            <p:cond delay="0"/>
                                          </p:stCondLst>
                                        </p:cTn>
                                        <p:tgtEl>
                                          <p:spTgt spid="5">
                                            <p:graphicEl>
                                              <a:dgm id="{E8F92451-963E-5F4D-838F-FD15C4F0E799}"/>
                                            </p:graphicEl>
                                          </p:spTgt>
                                        </p:tgtEl>
                                        <p:attrNameLst>
                                          <p:attrName>style.visibility</p:attrName>
                                        </p:attrNameLst>
                                      </p:cBhvr>
                                      <p:to>
                                        <p:strVal val="visible"/>
                                      </p:to>
                                    </p:set>
                                    <p:anim calcmode="lin" valueType="num">
                                      <p:cBhvr>
                                        <p:cTn id="191" dur="500" fill="hold"/>
                                        <p:tgtEl>
                                          <p:spTgt spid="5">
                                            <p:graphicEl>
                                              <a:dgm id="{E8F92451-963E-5F4D-838F-FD15C4F0E799}"/>
                                            </p:graphicEl>
                                          </p:spTgt>
                                        </p:tgtEl>
                                        <p:attrNameLst>
                                          <p:attrName>ppt_w</p:attrName>
                                        </p:attrNameLst>
                                      </p:cBhvr>
                                      <p:tavLst>
                                        <p:tav tm="0">
                                          <p:val>
                                            <p:fltVal val="0"/>
                                          </p:val>
                                        </p:tav>
                                        <p:tav tm="100000">
                                          <p:val>
                                            <p:strVal val="#ppt_w"/>
                                          </p:val>
                                        </p:tav>
                                      </p:tavLst>
                                    </p:anim>
                                    <p:anim calcmode="lin" valueType="num">
                                      <p:cBhvr>
                                        <p:cTn id="192" dur="500" fill="hold"/>
                                        <p:tgtEl>
                                          <p:spTgt spid="5">
                                            <p:graphicEl>
                                              <a:dgm id="{E8F92451-963E-5F4D-838F-FD15C4F0E799}"/>
                                            </p:graphicEl>
                                          </p:spTgt>
                                        </p:tgtEl>
                                        <p:attrNameLst>
                                          <p:attrName>ppt_h</p:attrName>
                                        </p:attrNameLst>
                                      </p:cBhvr>
                                      <p:tavLst>
                                        <p:tav tm="0">
                                          <p:val>
                                            <p:fltVal val="0"/>
                                          </p:val>
                                        </p:tav>
                                        <p:tav tm="100000">
                                          <p:val>
                                            <p:strVal val="#ppt_h"/>
                                          </p:val>
                                        </p:tav>
                                      </p:tavLst>
                                    </p:anim>
                                    <p:animEffect transition="in" filter="fade">
                                      <p:cBhvr>
                                        <p:cTn id="193" dur="500"/>
                                        <p:tgtEl>
                                          <p:spTgt spid="5">
                                            <p:graphicEl>
                                              <a:dgm id="{E8F92451-963E-5F4D-838F-FD15C4F0E799}"/>
                                            </p:graphicEl>
                                          </p:spTgt>
                                        </p:tgtEl>
                                      </p:cBhvr>
                                    </p:animEffect>
                                    <p:anim calcmode="lin" valueType="num">
                                      <p:cBhvr>
                                        <p:cTn id="194" dur="500" fill="hold"/>
                                        <p:tgtEl>
                                          <p:spTgt spid="5">
                                            <p:graphicEl>
                                              <a:dgm id="{E8F92451-963E-5F4D-838F-FD15C4F0E799}"/>
                                            </p:graphicEl>
                                          </p:spTgt>
                                        </p:tgtEl>
                                        <p:attrNameLst>
                                          <p:attrName>ppt_x</p:attrName>
                                        </p:attrNameLst>
                                      </p:cBhvr>
                                      <p:tavLst>
                                        <p:tav tm="0">
                                          <p:val>
                                            <p:fltVal val="0.5"/>
                                          </p:val>
                                        </p:tav>
                                        <p:tav tm="100000">
                                          <p:val>
                                            <p:strVal val="#ppt_x"/>
                                          </p:val>
                                        </p:tav>
                                      </p:tavLst>
                                    </p:anim>
                                    <p:anim calcmode="lin" valueType="num">
                                      <p:cBhvr>
                                        <p:cTn id="195" dur="500" fill="hold"/>
                                        <p:tgtEl>
                                          <p:spTgt spid="5">
                                            <p:graphicEl>
                                              <a:dgm id="{E8F92451-963E-5F4D-838F-FD15C4F0E799}"/>
                                            </p:graphicEl>
                                          </p:spTgt>
                                        </p:tgtEl>
                                        <p:attrNameLst>
                                          <p:attrName>ppt_y</p:attrName>
                                        </p:attrNameLst>
                                      </p:cBhvr>
                                      <p:tavLst>
                                        <p:tav tm="0">
                                          <p:val>
                                            <p:fltVal val="0.5"/>
                                          </p:val>
                                        </p:tav>
                                        <p:tav tm="100000">
                                          <p:val>
                                            <p:strVal val="#ppt_y"/>
                                          </p:val>
                                        </p:tav>
                                      </p:tavLst>
                                    </p:anim>
                                  </p:childTnLst>
                                </p:cTn>
                              </p:par>
                            </p:childTnLst>
                          </p:cTn>
                        </p:par>
                        <p:par>
                          <p:cTn id="196" fill="hold">
                            <p:stCondLst>
                              <p:cond delay="12000"/>
                            </p:stCondLst>
                            <p:childTnLst>
                              <p:par>
                                <p:cTn id="197" presetID="53" presetClass="entr" presetSubtype="528" fill="hold" grpId="0" nodeType="afterEffect">
                                  <p:stCondLst>
                                    <p:cond delay="0"/>
                                  </p:stCondLst>
                                  <p:childTnLst>
                                    <p:set>
                                      <p:cBhvr>
                                        <p:cTn id="198" dur="1" fill="hold">
                                          <p:stCondLst>
                                            <p:cond delay="0"/>
                                          </p:stCondLst>
                                        </p:cTn>
                                        <p:tgtEl>
                                          <p:spTgt spid="5">
                                            <p:graphicEl>
                                              <a:dgm id="{D371D8BC-C484-DF4D-86D0-53346628F35F}"/>
                                            </p:graphicEl>
                                          </p:spTgt>
                                        </p:tgtEl>
                                        <p:attrNameLst>
                                          <p:attrName>style.visibility</p:attrName>
                                        </p:attrNameLst>
                                      </p:cBhvr>
                                      <p:to>
                                        <p:strVal val="visible"/>
                                      </p:to>
                                    </p:set>
                                    <p:anim calcmode="lin" valueType="num">
                                      <p:cBhvr>
                                        <p:cTn id="199" dur="500" fill="hold"/>
                                        <p:tgtEl>
                                          <p:spTgt spid="5">
                                            <p:graphicEl>
                                              <a:dgm id="{D371D8BC-C484-DF4D-86D0-53346628F35F}"/>
                                            </p:graphicEl>
                                          </p:spTgt>
                                        </p:tgtEl>
                                        <p:attrNameLst>
                                          <p:attrName>ppt_w</p:attrName>
                                        </p:attrNameLst>
                                      </p:cBhvr>
                                      <p:tavLst>
                                        <p:tav tm="0">
                                          <p:val>
                                            <p:fltVal val="0"/>
                                          </p:val>
                                        </p:tav>
                                        <p:tav tm="100000">
                                          <p:val>
                                            <p:strVal val="#ppt_w"/>
                                          </p:val>
                                        </p:tav>
                                      </p:tavLst>
                                    </p:anim>
                                    <p:anim calcmode="lin" valueType="num">
                                      <p:cBhvr>
                                        <p:cTn id="200" dur="500" fill="hold"/>
                                        <p:tgtEl>
                                          <p:spTgt spid="5">
                                            <p:graphicEl>
                                              <a:dgm id="{D371D8BC-C484-DF4D-86D0-53346628F35F}"/>
                                            </p:graphicEl>
                                          </p:spTgt>
                                        </p:tgtEl>
                                        <p:attrNameLst>
                                          <p:attrName>ppt_h</p:attrName>
                                        </p:attrNameLst>
                                      </p:cBhvr>
                                      <p:tavLst>
                                        <p:tav tm="0">
                                          <p:val>
                                            <p:fltVal val="0"/>
                                          </p:val>
                                        </p:tav>
                                        <p:tav tm="100000">
                                          <p:val>
                                            <p:strVal val="#ppt_h"/>
                                          </p:val>
                                        </p:tav>
                                      </p:tavLst>
                                    </p:anim>
                                    <p:animEffect transition="in" filter="fade">
                                      <p:cBhvr>
                                        <p:cTn id="201" dur="500"/>
                                        <p:tgtEl>
                                          <p:spTgt spid="5">
                                            <p:graphicEl>
                                              <a:dgm id="{D371D8BC-C484-DF4D-86D0-53346628F35F}"/>
                                            </p:graphicEl>
                                          </p:spTgt>
                                        </p:tgtEl>
                                      </p:cBhvr>
                                    </p:animEffect>
                                    <p:anim calcmode="lin" valueType="num">
                                      <p:cBhvr>
                                        <p:cTn id="202" dur="500" fill="hold"/>
                                        <p:tgtEl>
                                          <p:spTgt spid="5">
                                            <p:graphicEl>
                                              <a:dgm id="{D371D8BC-C484-DF4D-86D0-53346628F35F}"/>
                                            </p:graphicEl>
                                          </p:spTgt>
                                        </p:tgtEl>
                                        <p:attrNameLst>
                                          <p:attrName>ppt_x</p:attrName>
                                        </p:attrNameLst>
                                      </p:cBhvr>
                                      <p:tavLst>
                                        <p:tav tm="0">
                                          <p:val>
                                            <p:fltVal val="0.5"/>
                                          </p:val>
                                        </p:tav>
                                        <p:tav tm="100000">
                                          <p:val>
                                            <p:strVal val="#ppt_x"/>
                                          </p:val>
                                        </p:tav>
                                      </p:tavLst>
                                    </p:anim>
                                    <p:anim calcmode="lin" valueType="num">
                                      <p:cBhvr>
                                        <p:cTn id="203" dur="500" fill="hold"/>
                                        <p:tgtEl>
                                          <p:spTgt spid="5">
                                            <p:graphicEl>
                                              <a:dgm id="{D371D8BC-C484-DF4D-86D0-53346628F35F}"/>
                                            </p:graphicEl>
                                          </p:spTgt>
                                        </p:tgtEl>
                                        <p:attrNameLst>
                                          <p:attrName>ppt_y</p:attrName>
                                        </p:attrNameLst>
                                      </p:cBhvr>
                                      <p:tavLst>
                                        <p:tav tm="0">
                                          <p:val>
                                            <p:fltVal val="0.5"/>
                                          </p:val>
                                        </p:tav>
                                        <p:tav tm="100000">
                                          <p:val>
                                            <p:strVal val="#ppt_y"/>
                                          </p:val>
                                        </p:tav>
                                      </p:tavLst>
                                    </p:anim>
                                  </p:childTnLst>
                                </p:cTn>
                              </p:par>
                            </p:childTnLst>
                          </p:cTn>
                        </p:par>
                        <p:par>
                          <p:cTn id="204" fill="hold">
                            <p:stCondLst>
                              <p:cond delay="12500"/>
                            </p:stCondLst>
                            <p:childTnLst>
                              <p:par>
                                <p:cTn id="205" presetID="53" presetClass="entr" presetSubtype="528" fill="hold" grpId="0" nodeType="afterEffect">
                                  <p:stCondLst>
                                    <p:cond delay="0"/>
                                  </p:stCondLst>
                                  <p:childTnLst>
                                    <p:set>
                                      <p:cBhvr>
                                        <p:cTn id="206" dur="1" fill="hold">
                                          <p:stCondLst>
                                            <p:cond delay="0"/>
                                          </p:stCondLst>
                                        </p:cTn>
                                        <p:tgtEl>
                                          <p:spTgt spid="5">
                                            <p:graphicEl>
                                              <a:dgm id="{E043AB92-011A-3847-A39A-34B805E9A30E}"/>
                                            </p:graphicEl>
                                          </p:spTgt>
                                        </p:tgtEl>
                                        <p:attrNameLst>
                                          <p:attrName>style.visibility</p:attrName>
                                        </p:attrNameLst>
                                      </p:cBhvr>
                                      <p:to>
                                        <p:strVal val="visible"/>
                                      </p:to>
                                    </p:set>
                                    <p:anim calcmode="lin" valueType="num">
                                      <p:cBhvr>
                                        <p:cTn id="207" dur="500" fill="hold"/>
                                        <p:tgtEl>
                                          <p:spTgt spid="5">
                                            <p:graphicEl>
                                              <a:dgm id="{E043AB92-011A-3847-A39A-34B805E9A30E}"/>
                                            </p:graphicEl>
                                          </p:spTgt>
                                        </p:tgtEl>
                                        <p:attrNameLst>
                                          <p:attrName>ppt_w</p:attrName>
                                        </p:attrNameLst>
                                      </p:cBhvr>
                                      <p:tavLst>
                                        <p:tav tm="0">
                                          <p:val>
                                            <p:fltVal val="0"/>
                                          </p:val>
                                        </p:tav>
                                        <p:tav tm="100000">
                                          <p:val>
                                            <p:strVal val="#ppt_w"/>
                                          </p:val>
                                        </p:tav>
                                      </p:tavLst>
                                    </p:anim>
                                    <p:anim calcmode="lin" valueType="num">
                                      <p:cBhvr>
                                        <p:cTn id="208" dur="500" fill="hold"/>
                                        <p:tgtEl>
                                          <p:spTgt spid="5">
                                            <p:graphicEl>
                                              <a:dgm id="{E043AB92-011A-3847-A39A-34B805E9A30E}"/>
                                            </p:graphicEl>
                                          </p:spTgt>
                                        </p:tgtEl>
                                        <p:attrNameLst>
                                          <p:attrName>ppt_h</p:attrName>
                                        </p:attrNameLst>
                                      </p:cBhvr>
                                      <p:tavLst>
                                        <p:tav tm="0">
                                          <p:val>
                                            <p:fltVal val="0"/>
                                          </p:val>
                                        </p:tav>
                                        <p:tav tm="100000">
                                          <p:val>
                                            <p:strVal val="#ppt_h"/>
                                          </p:val>
                                        </p:tav>
                                      </p:tavLst>
                                    </p:anim>
                                    <p:animEffect transition="in" filter="fade">
                                      <p:cBhvr>
                                        <p:cTn id="209" dur="500"/>
                                        <p:tgtEl>
                                          <p:spTgt spid="5">
                                            <p:graphicEl>
                                              <a:dgm id="{E043AB92-011A-3847-A39A-34B805E9A30E}"/>
                                            </p:graphicEl>
                                          </p:spTgt>
                                        </p:tgtEl>
                                      </p:cBhvr>
                                    </p:animEffect>
                                    <p:anim calcmode="lin" valueType="num">
                                      <p:cBhvr>
                                        <p:cTn id="210" dur="500" fill="hold"/>
                                        <p:tgtEl>
                                          <p:spTgt spid="5">
                                            <p:graphicEl>
                                              <a:dgm id="{E043AB92-011A-3847-A39A-34B805E9A30E}"/>
                                            </p:graphicEl>
                                          </p:spTgt>
                                        </p:tgtEl>
                                        <p:attrNameLst>
                                          <p:attrName>ppt_x</p:attrName>
                                        </p:attrNameLst>
                                      </p:cBhvr>
                                      <p:tavLst>
                                        <p:tav tm="0">
                                          <p:val>
                                            <p:fltVal val="0.5"/>
                                          </p:val>
                                        </p:tav>
                                        <p:tav tm="100000">
                                          <p:val>
                                            <p:strVal val="#ppt_x"/>
                                          </p:val>
                                        </p:tav>
                                      </p:tavLst>
                                    </p:anim>
                                    <p:anim calcmode="lin" valueType="num">
                                      <p:cBhvr>
                                        <p:cTn id="211" dur="500" fill="hold"/>
                                        <p:tgtEl>
                                          <p:spTgt spid="5">
                                            <p:graphicEl>
                                              <a:dgm id="{E043AB92-011A-3847-A39A-34B805E9A30E}"/>
                                            </p:graphicEl>
                                          </p:spTgt>
                                        </p:tgtEl>
                                        <p:attrNameLst>
                                          <p:attrName>ppt_y</p:attrName>
                                        </p:attrNameLst>
                                      </p:cBhvr>
                                      <p:tavLst>
                                        <p:tav tm="0">
                                          <p:val>
                                            <p:fltVal val="0.5"/>
                                          </p:val>
                                        </p:tav>
                                        <p:tav tm="100000">
                                          <p:val>
                                            <p:strVal val="#ppt_y"/>
                                          </p:val>
                                        </p:tav>
                                      </p:tavLst>
                                    </p:anim>
                                  </p:childTnLst>
                                </p:cTn>
                              </p:par>
                            </p:childTnLst>
                          </p:cTn>
                        </p:par>
                        <p:par>
                          <p:cTn id="212" fill="hold">
                            <p:stCondLst>
                              <p:cond delay="13000"/>
                            </p:stCondLst>
                            <p:childTnLst>
                              <p:par>
                                <p:cTn id="213" presetID="53" presetClass="entr" presetSubtype="528" fill="hold" grpId="0" nodeType="afterEffect">
                                  <p:stCondLst>
                                    <p:cond delay="0"/>
                                  </p:stCondLst>
                                  <p:childTnLst>
                                    <p:set>
                                      <p:cBhvr>
                                        <p:cTn id="214" dur="1" fill="hold">
                                          <p:stCondLst>
                                            <p:cond delay="0"/>
                                          </p:stCondLst>
                                        </p:cTn>
                                        <p:tgtEl>
                                          <p:spTgt spid="5">
                                            <p:graphicEl>
                                              <a:dgm id="{68ED5281-25FD-6747-8159-B1219ACA01D5}"/>
                                            </p:graphicEl>
                                          </p:spTgt>
                                        </p:tgtEl>
                                        <p:attrNameLst>
                                          <p:attrName>style.visibility</p:attrName>
                                        </p:attrNameLst>
                                      </p:cBhvr>
                                      <p:to>
                                        <p:strVal val="visible"/>
                                      </p:to>
                                    </p:set>
                                    <p:anim calcmode="lin" valueType="num">
                                      <p:cBhvr>
                                        <p:cTn id="215" dur="500" fill="hold"/>
                                        <p:tgtEl>
                                          <p:spTgt spid="5">
                                            <p:graphicEl>
                                              <a:dgm id="{68ED5281-25FD-6747-8159-B1219ACA01D5}"/>
                                            </p:graphicEl>
                                          </p:spTgt>
                                        </p:tgtEl>
                                        <p:attrNameLst>
                                          <p:attrName>ppt_w</p:attrName>
                                        </p:attrNameLst>
                                      </p:cBhvr>
                                      <p:tavLst>
                                        <p:tav tm="0">
                                          <p:val>
                                            <p:fltVal val="0"/>
                                          </p:val>
                                        </p:tav>
                                        <p:tav tm="100000">
                                          <p:val>
                                            <p:strVal val="#ppt_w"/>
                                          </p:val>
                                        </p:tav>
                                      </p:tavLst>
                                    </p:anim>
                                    <p:anim calcmode="lin" valueType="num">
                                      <p:cBhvr>
                                        <p:cTn id="216" dur="500" fill="hold"/>
                                        <p:tgtEl>
                                          <p:spTgt spid="5">
                                            <p:graphicEl>
                                              <a:dgm id="{68ED5281-25FD-6747-8159-B1219ACA01D5}"/>
                                            </p:graphicEl>
                                          </p:spTgt>
                                        </p:tgtEl>
                                        <p:attrNameLst>
                                          <p:attrName>ppt_h</p:attrName>
                                        </p:attrNameLst>
                                      </p:cBhvr>
                                      <p:tavLst>
                                        <p:tav tm="0">
                                          <p:val>
                                            <p:fltVal val="0"/>
                                          </p:val>
                                        </p:tav>
                                        <p:tav tm="100000">
                                          <p:val>
                                            <p:strVal val="#ppt_h"/>
                                          </p:val>
                                        </p:tav>
                                      </p:tavLst>
                                    </p:anim>
                                    <p:animEffect transition="in" filter="fade">
                                      <p:cBhvr>
                                        <p:cTn id="217" dur="500"/>
                                        <p:tgtEl>
                                          <p:spTgt spid="5">
                                            <p:graphicEl>
                                              <a:dgm id="{68ED5281-25FD-6747-8159-B1219ACA01D5}"/>
                                            </p:graphicEl>
                                          </p:spTgt>
                                        </p:tgtEl>
                                      </p:cBhvr>
                                    </p:animEffect>
                                    <p:anim calcmode="lin" valueType="num">
                                      <p:cBhvr>
                                        <p:cTn id="218" dur="500" fill="hold"/>
                                        <p:tgtEl>
                                          <p:spTgt spid="5">
                                            <p:graphicEl>
                                              <a:dgm id="{68ED5281-25FD-6747-8159-B1219ACA01D5}"/>
                                            </p:graphicEl>
                                          </p:spTgt>
                                        </p:tgtEl>
                                        <p:attrNameLst>
                                          <p:attrName>ppt_x</p:attrName>
                                        </p:attrNameLst>
                                      </p:cBhvr>
                                      <p:tavLst>
                                        <p:tav tm="0">
                                          <p:val>
                                            <p:fltVal val="0.5"/>
                                          </p:val>
                                        </p:tav>
                                        <p:tav tm="100000">
                                          <p:val>
                                            <p:strVal val="#ppt_x"/>
                                          </p:val>
                                        </p:tav>
                                      </p:tavLst>
                                    </p:anim>
                                    <p:anim calcmode="lin" valueType="num">
                                      <p:cBhvr>
                                        <p:cTn id="219" dur="500" fill="hold"/>
                                        <p:tgtEl>
                                          <p:spTgt spid="5">
                                            <p:graphicEl>
                                              <a:dgm id="{68ED5281-25FD-6747-8159-B1219ACA01D5}"/>
                                            </p:graphicEl>
                                          </p:spTgt>
                                        </p:tgtEl>
                                        <p:attrNameLst>
                                          <p:attrName>ppt_y</p:attrName>
                                        </p:attrNameLst>
                                      </p:cBhvr>
                                      <p:tavLst>
                                        <p:tav tm="0">
                                          <p:val>
                                            <p:fltVal val="0.5"/>
                                          </p:val>
                                        </p:tav>
                                        <p:tav tm="100000">
                                          <p:val>
                                            <p:strVal val="#ppt_y"/>
                                          </p:val>
                                        </p:tav>
                                      </p:tavLst>
                                    </p:anim>
                                  </p:childTnLst>
                                </p:cTn>
                              </p:par>
                            </p:childTnLst>
                          </p:cTn>
                        </p:par>
                        <p:par>
                          <p:cTn id="220" fill="hold">
                            <p:stCondLst>
                              <p:cond delay="13500"/>
                            </p:stCondLst>
                            <p:childTnLst>
                              <p:par>
                                <p:cTn id="221" presetID="53" presetClass="entr" presetSubtype="528" fill="hold" grpId="0" nodeType="afterEffect">
                                  <p:stCondLst>
                                    <p:cond delay="0"/>
                                  </p:stCondLst>
                                  <p:childTnLst>
                                    <p:set>
                                      <p:cBhvr>
                                        <p:cTn id="222" dur="1" fill="hold">
                                          <p:stCondLst>
                                            <p:cond delay="0"/>
                                          </p:stCondLst>
                                        </p:cTn>
                                        <p:tgtEl>
                                          <p:spTgt spid="5">
                                            <p:graphicEl>
                                              <a:dgm id="{06435D0F-3A83-3041-B4BC-113ADAFA9AED}"/>
                                            </p:graphicEl>
                                          </p:spTgt>
                                        </p:tgtEl>
                                        <p:attrNameLst>
                                          <p:attrName>style.visibility</p:attrName>
                                        </p:attrNameLst>
                                      </p:cBhvr>
                                      <p:to>
                                        <p:strVal val="visible"/>
                                      </p:to>
                                    </p:set>
                                    <p:anim calcmode="lin" valueType="num">
                                      <p:cBhvr>
                                        <p:cTn id="223" dur="500" fill="hold"/>
                                        <p:tgtEl>
                                          <p:spTgt spid="5">
                                            <p:graphicEl>
                                              <a:dgm id="{06435D0F-3A83-3041-B4BC-113ADAFA9AED}"/>
                                            </p:graphicEl>
                                          </p:spTgt>
                                        </p:tgtEl>
                                        <p:attrNameLst>
                                          <p:attrName>ppt_w</p:attrName>
                                        </p:attrNameLst>
                                      </p:cBhvr>
                                      <p:tavLst>
                                        <p:tav tm="0">
                                          <p:val>
                                            <p:fltVal val="0"/>
                                          </p:val>
                                        </p:tav>
                                        <p:tav tm="100000">
                                          <p:val>
                                            <p:strVal val="#ppt_w"/>
                                          </p:val>
                                        </p:tav>
                                      </p:tavLst>
                                    </p:anim>
                                    <p:anim calcmode="lin" valueType="num">
                                      <p:cBhvr>
                                        <p:cTn id="224" dur="500" fill="hold"/>
                                        <p:tgtEl>
                                          <p:spTgt spid="5">
                                            <p:graphicEl>
                                              <a:dgm id="{06435D0F-3A83-3041-B4BC-113ADAFA9AED}"/>
                                            </p:graphicEl>
                                          </p:spTgt>
                                        </p:tgtEl>
                                        <p:attrNameLst>
                                          <p:attrName>ppt_h</p:attrName>
                                        </p:attrNameLst>
                                      </p:cBhvr>
                                      <p:tavLst>
                                        <p:tav tm="0">
                                          <p:val>
                                            <p:fltVal val="0"/>
                                          </p:val>
                                        </p:tav>
                                        <p:tav tm="100000">
                                          <p:val>
                                            <p:strVal val="#ppt_h"/>
                                          </p:val>
                                        </p:tav>
                                      </p:tavLst>
                                    </p:anim>
                                    <p:animEffect transition="in" filter="fade">
                                      <p:cBhvr>
                                        <p:cTn id="225" dur="500"/>
                                        <p:tgtEl>
                                          <p:spTgt spid="5">
                                            <p:graphicEl>
                                              <a:dgm id="{06435D0F-3A83-3041-B4BC-113ADAFA9AED}"/>
                                            </p:graphicEl>
                                          </p:spTgt>
                                        </p:tgtEl>
                                      </p:cBhvr>
                                    </p:animEffect>
                                    <p:anim calcmode="lin" valueType="num">
                                      <p:cBhvr>
                                        <p:cTn id="226" dur="500" fill="hold"/>
                                        <p:tgtEl>
                                          <p:spTgt spid="5">
                                            <p:graphicEl>
                                              <a:dgm id="{06435D0F-3A83-3041-B4BC-113ADAFA9AED}"/>
                                            </p:graphicEl>
                                          </p:spTgt>
                                        </p:tgtEl>
                                        <p:attrNameLst>
                                          <p:attrName>ppt_x</p:attrName>
                                        </p:attrNameLst>
                                      </p:cBhvr>
                                      <p:tavLst>
                                        <p:tav tm="0">
                                          <p:val>
                                            <p:fltVal val="0.5"/>
                                          </p:val>
                                        </p:tav>
                                        <p:tav tm="100000">
                                          <p:val>
                                            <p:strVal val="#ppt_x"/>
                                          </p:val>
                                        </p:tav>
                                      </p:tavLst>
                                    </p:anim>
                                    <p:anim calcmode="lin" valueType="num">
                                      <p:cBhvr>
                                        <p:cTn id="227" dur="500" fill="hold"/>
                                        <p:tgtEl>
                                          <p:spTgt spid="5">
                                            <p:graphicEl>
                                              <a:dgm id="{06435D0F-3A83-3041-B4BC-113ADAFA9AED}"/>
                                            </p:graphicEl>
                                          </p:spTgt>
                                        </p:tgtEl>
                                        <p:attrNameLst>
                                          <p:attrName>ppt_y</p:attrName>
                                        </p:attrNameLst>
                                      </p:cBhvr>
                                      <p:tavLst>
                                        <p:tav tm="0">
                                          <p:val>
                                            <p:fltVal val="0.5"/>
                                          </p:val>
                                        </p:tav>
                                        <p:tav tm="100000">
                                          <p:val>
                                            <p:strVal val="#ppt_y"/>
                                          </p:val>
                                        </p:tav>
                                      </p:tavLst>
                                    </p:anim>
                                  </p:childTnLst>
                                </p:cTn>
                              </p:par>
                            </p:childTnLst>
                          </p:cTn>
                        </p:par>
                        <p:par>
                          <p:cTn id="228" fill="hold">
                            <p:stCondLst>
                              <p:cond delay="14000"/>
                            </p:stCondLst>
                            <p:childTnLst>
                              <p:par>
                                <p:cTn id="229" presetID="53" presetClass="entr" presetSubtype="528" fill="hold" grpId="0" nodeType="afterEffect">
                                  <p:stCondLst>
                                    <p:cond delay="0"/>
                                  </p:stCondLst>
                                  <p:childTnLst>
                                    <p:set>
                                      <p:cBhvr>
                                        <p:cTn id="230" dur="1" fill="hold">
                                          <p:stCondLst>
                                            <p:cond delay="0"/>
                                          </p:stCondLst>
                                        </p:cTn>
                                        <p:tgtEl>
                                          <p:spTgt spid="5">
                                            <p:graphicEl>
                                              <a:dgm id="{B5AF98A9-56A4-9443-B882-7EBA196FA7B9}"/>
                                            </p:graphicEl>
                                          </p:spTgt>
                                        </p:tgtEl>
                                        <p:attrNameLst>
                                          <p:attrName>style.visibility</p:attrName>
                                        </p:attrNameLst>
                                      </p:cBhvr>
                                      <p:to>
                                        <p:strVal val="visible"/>
                                      </p:to>
                                    </p:set>
                                    <p:anim calcmode="lin" valueType="num">
                                      <p:cBhvr>
                                        <p:cTn id="231" dur="500" fill="hold"/>
                                        <p:tgtEl>
                                          <p:spTgt spid="5">
                                            <p:graphicEl>
                                              <a:dgm id="{B5AF98A9-56A4-9443-B882-7EBA196FA7B9}"/>
                                            </p:graphicEl>
                                          </p:spTgt>
                                        </p:tgtEl>
                                        <p:attrNameLst>
                                          <p:attrName>ppt_w</p:attrName>
                                        </p:attrNameLst>
                                      </p:cBhvr>
                                      <p:tavLst>
                                        <p:tav tm="0">
                                          <p:val>
                                            <p:fltVal val="0"/>
                                          </p:val>
                                        </p:tav>
                                        <p:tav tm="100000">
                                          <p:val>
                                            <p:strVal val="#ppt_w"/>
                                          </p:val>
                                        </p:tav>
                                      </p:tavLst>
                                    </p:anim>
                                    <p:anim calcmode="lin" valueType="num">
                                      <p:cBhvr>
                                        <p:cTn id="232" dur="500" fill="hold"/>
                                        <p:tgtEl>
                                          <p:spTgt spid="5">
                                            <p:graphicEl>
                                              <a:dgm id="{B5AF98A9-56A4-9443-B882-7EBA196FA7B9}"/>
                                            </p:graphicEl>
                                          </p:spTgt>
                                        </p:tgtEl>
                                        <p:attrNameLst>
                                          <p:attrName>ppt_h</p:attrName>
                                        </p:attrNameLst>
                                      </p:cBhvr>
                                      <p:tavLst>
                                        <p:tav tm="0">
                                          <p:val>
                                            <p:fltVal val="0"/>
                                          </p:val>
                                        </p:tav>
                                        <p:tav tm="100000">
                                          <p:val>
                                            <p:strVal val="#ppt_h"/>
                                          </p:val>
                                        </p:tav>
                                      </p:tavLst>
                                    </p:anim>
                                    <p:animEffect transition="in" filter="fade">
                                      <p:cBhvr>
                                        <p:cTn id="233" dur="500"/>
                                        <p:tgtEl>
                                          <p:spTgt spid="5">
                                            <p:graphicEl>
                                              <a:dgm id="{B5AF98A9-56A4-9443-B882-7EBA196FA7B9}"/>
                                            </p:graphicEl>
                                          </p:spTgt>
                                        </p:tgtEl>
                                      </p:cBhvr>
                                    </p:animEffect>
                                    <p:anim calcmode="lin" valueType="num">
                                      <p:cBhvr>
                                        <p:cTn id="234" dur="500" fill="hold"/>
                                        <p:tgtEl>
                                          <p:spTgt spid="5">
                                            <p:graphicEl>
                                              <a:dgm id="{B5AF98A9-56A4-9443-B882-7EBA196FA7B9}"/>
                                            </p:graphicEl>
                                          </p:spTgt>
                                        </p:tgtEl>
                                        <p:attrNameLst>
                                          <p:attrName>ppt_x</p:attrName>
                                        </p:attrNameLst>
                                      </p:cBhvr>
                                      <p:tavLst>
                                        <p:tav tm="0">
                                          <p:val>
                                            <p:fltVal val="0.5"/>
                                          </p:val>
                                        </p:tav>
                                        <p:tav tm="100000">
                                          <p:val>
                                            <p:strVal val="#ppt_x"/>
                                          </p:val>
                                        </p:tav>
                                      </p:tavLst>
                                    </p:anim>
                                    <p:anim calcmode="lin" valueType="num">
                                      <p:cBhvr>
                                        <p:cTn id="235" dur="500" fill="hold"/>
                                        <p:tgtEl>
                                          <p:spTgt spid="5">
                                            <p:graphicEl>
                                              <a:dgm id="{B5AF98A9-56A4-9443-B882-7EBA196FA7B9}"/>
                                            </p:graphicEl>
                                          </p:spTgt>
                                        </p:tgtEl>
                                        <p:attrNameLst>
                                          <p:attrName>ppt_y</p:attrName>
                                        </p:attrNameLst>
                                      </p:cBhvr>
                                      <p:tavLst>
                                        <p:tav tm="0">
                                          <p:val>
                                            <p:fltVal val="0.5"/>
                                          </p:val>
                                        </p:tav>
                                        <p:tav tm="100000">
                                          <p:val>
                                            <p:strVal val="#ppt_y"/>
                                          </p:val>
                                        </p:tav>
                                      </p:tavLst>
                                    </p:anim>
                                  </p:childTnLst>
                                </p:cTn>
                              </p:par>
                            </p:childTnLst>
                          </p:cTn>
                        </p:par>
                        <p:par>
                          <p:cTn id="236" fill="hold">
                            <p:stCondLst>
                              <p:cond delay="14500"/>
                            </p:stCondLst>
                            <p:childTnLst>
                              <p:par>
                                <p:cTn id="237" presetID="53" presetClass="entr" presetSubtype="528" fill="hold" grpId="0" nodeType="afterEffect">
                                  <p:stCondLst>
                                    <p:cond delay="0"/>
                                  </p:stCondLst>
                                  <p:childTnLst>
                                    <p:set>
                                      <p:cBhvr>
                                        <p:cTn id="238" dur="1" fill="hold">
                                          <p:stCondLst>
                                            <p:cond delay="0"/>
                                          </p:stCondLst>
                                        </p:cTn>
                                        <p:tgtEl>
                                          <p:spTgt spid="5">
                                            <p:graphicEl>
                                              <a:dgm id="{ACC3C0D4-6ED8-DE46-A080-4CD18AAC3F89}"/>
                                            </p:graphicEl>
                                          </p:spTgt>
                                        </p:tgtEl>
                                        <p:attrNameLst>
                                          <p:attrName>style.visibility</p:attrName>
                                        </p:attrNameLst>
                                      </p:cBhvr>
                                      <p:to>
                                        <p:strVal val="visible"/>
                                      </p:to>
                                    </p:set>
                                    <p:anim calcmode="lin" valueType="num">
                                      <p:cBhvr>
                                        <p:cTn id="239" dur="500" fill="hold"/>
                                        <p:tgtEl>
                                          <p:spTgt spid="5">
                                            <p:graphicEl>
                                              <a:dgm id="{ACC3C0D4-6ED8-DE46-A080-4CD18AAC3F89}"/>
                                            </p:graphicEl>
                                          </p:spTgt>
                                        </p:tgtEl>
                                        <p:attrNameLst>
                                          <p:attrName>ppt_w</p:attrName>
                                        </p:attrNameLst>
                                      </p:cBhvr>
                                      <p:tavLst>
                                        <p:tav tm="0">
                                          <p:val>
                                            <p:fltVal val="0"/>
                                          </p:val>
                                        </p:tav>
                                        <p:tav tm="100000">
                                          <p:val>
                                            <p:strVal val="#ppt_w"/>
                                          </p:val>
                                        </p:tav>
                                      </p:tavLst>
                                    </p:anim>
                                    <p:anim calcmode="lin" valueType="num">
                                      <p:cBhvr>
                                        <p:cTn id="240" dur="500" fill="hold"/>
                                        <p:tgtEl>
                                          <p:spTgt spid="5">
                                            <p:graphicEl>
                                              <a:dgm id="{ACC3C0D4-6ED8-DE46-A080-4CD18AAC3F89}"/>
                                            </p:graphicEl>
                                          </p:spTgt>
                                        </p:tgtEl>
                                        <p:attrNameLst>
                                          <p:attrName>ppt_h</p:attrName>
                                        </p:attrNameLst>
                                      </p:cBhvr>
                                      <p:tavLst>
                                        <p:tav tm="0">
                                          <p:val>
                                            <p:fltVal val="0"/>
                                          </p:val>
                                        </p:tav>
                                        <p:tav tm="100000">
                                          <p:val>
                                            <p:strVal val="#ppt_h"/>
                                          </p:val>
                                        </p:tav>
                                      </p:tavLst>
                                    </p:anim>
                                    <p:animEffect transition="in" filter="fade">
                                      <p:cBhvr>
                                        <p:cTn id="241" dur="500"/>
                                        <p:tgtEl>
                                          <p:spTgt spid="5">
                                            <p:graphicEl>
                                              <a:dgm id="{ACC3C0D4-6ED8-DE46-A080-4CD18AAC3F89}"/>
                                            </p:graphicEl>
                                          </p:spTgt>
                                        </p:tgtEl>
                                      </p:cBhvr>
                                    </p:animEffect>
                                    <p:anim calcmode="lin" valueType="num">
                                      <p:cBhvr>
                                        <p:cTn id="242" dur="500" fill="hold"/>
                                        <p:tgtEl>
                                          <p:spTgt spid="5">
                                            <p:graphicEl>
                                              <a:dgm id="{ACC3C0D4-6ED8-DE46-A080-4CD18AAC3F89}"/>
                                            </p:graphicEl>
                                          </p:spTgt>
                                        </p:tgtEl>
                                        <p:attrNameLst>
                                          <p:attrName>ppt_x</p:attrName>
                                        </p:attrNameLst>
                                      </p:cBhvr>
                                      <p:tavLst>
                                        <p:tav tm="0">
                                          <p:val>
                                            <p:fltVal val="0.5"/>
                                          </p:val>
                                        </p:tav>
                                        <p:tav tm="100000">
                                          <p:val>
                                            <p:strVal val="#ppt_x"/>
                                          </p:val>
                                        </p:tav>
                                      </p:tavLst>
                                    </p:anim>
                                    <p:anim calcmode="lin" valueType="num">
                                      <p:cBhvr>
                                        <p:cTn id="243" dur="500" fill="hold"/>
                                        <p:tgtEl>
                                          <p:spTgt spid="5">
                                            <p:graphicEl>
                                              <a:dgm id="{ACC3C0D4-6ED8-DE46-A080-4CD18AAC3F89}"/>
                                            </p:graphicEl>
                                          </p:spTgt>
                                        </p:tgtEl>
                                        <p:attrNameLst>
                                          <p:attrName>ppt_y</p:attrName>
                                        </p:attrNameLst>
                                      </p:cBhvr>
                                      <p:tavLst>
                                        <p:tav tm="0">
                                          <p:val>
                                            <p:fltVal val="0.5"/>
                                          </p:val>
                                        </p:tav>
                                        <p:tav tm="100000">
                                          <p:val>
                                            <p:strVal val="#ppt_y"/>
                                          </p:val>
                                        </p:tav>
                                      </p:tavLst>
                                    </p:anim>
                                  </p:childTnLst>
                                </p:cTn>
                              </p:par>
                            </p:childTnLst>
                          </p:cTn>
                        </p:par>
                        <p:par>
                          <p:cTn id="244" fill="hold">
                            <p:stCondLst>
                              <p:cond delay="15000"/>
                            </p:stCondLst>
                            <p:childTnLst>
                              <p:par>
                                <p:cTn id="245" presetID="53" presetClass="entr" presetSubtype="528" fill="hold" grpId="0" nodeType="afterEffect">
                                  <p:stCondLst>
                                    <p:cond delay="0"/>
                                  </p:stCondLst>
                                  <p:childTnLst>
                                    <p:set>
                                      <p:cBhvr>
                                        <p:cTn id="246" dur="1" fill="hold">
                                          <p:stCondLst>
                                            <p:cond delay="0"/>
                                          </p:stCondLst>
                                        </p:cTn>
                                        <p:tgtEl>
                                          <p:spTgt spid="5">
                                            <p:graphicEl>
                                              <a:dgm id="{74505237-887B-7845-840B-5777860410C1}"/>
                                            </p:graphicEl>
                                          </p:spTgt>
                                        </p:tgtEl>
                                        <p:attrNameLst>
                                          <p:attrName>style.visibility</p:attrName>
                                        </p:attrNameLst>
                                      </p:cBhvr>
                                      <p:to>
                                        <p:strVal val="visible"/>
                                      </p:to>
                                    </p:set>
                                    <p:anim calcmode="lin" valueType="num">
                                      <p:cBhvr>
                                        <p:cTn id="247" dur="500" fill="hold"/>
                                        <p:tgtEl>
                                          <p:spTgt spid="5">
                                            <p:graphicEl>
                                              <a:dgm id="{74505237-887B-7845-840B-5777860410C1}"/>
                                            </p:graphicEl>
                                          </p:spTgt>
                                        </p:tgtEl>
                                        <p:attrNameLst>
                                          <p:attrName>ppt_w</p:attrName>
                                        </p:attrNameLst>
                                      </p:cBhvr>
                                      <p:tavLst>
                                        <p:tav tm="0">
                                          <p:val>
                                            <p:fltVal val="0"/>
                                          </p:val>
                                        </p:tav>
                                        <p:tav tm="100000">
                                          <p:val>
                                            <p:strVal val="#ppt_w"/>
                                          </p:val>
                                        </p:tav>
                                      </p:tavLst>
                                    </p:anim>
                                    <p:anim calcmode="lin" valueType="num">
                                      <p:cBhvr>
                                        <p:cTn id="248" dur="500" fill="hold"/>
                                        <p:tgtEl>
                                          <p:spTgt spid="5">
                                            <p:graphicEl>
                                              <a:dgm id="{74505237-887B-7845-840B-5777860410C1}"/>
                                            </p:graphicEl>
                                          </p:spTgt>
                                        </p:tgtEl>
                                        <p:attrNameLst>
                                          <p:attrName>ppt_h</p:attrName>
                                        </p:attrNameLst>
                                      </p:cBhvr>
                                      <p:tavLst>
                                        <p:tav tm="0">
                                          <p:val>
                                            <p:fltVal val="0"/>
                                          </p:val>
                                        </p:tav>
                                        <p:tav tm="100000">
                                          <p:val>
                                            <p:strVal val="#ppt_h"/>
                                          </p:val>
                                        </p:tav>
                                      </p:tavLst>
                                    </p:anim>
                                    <p:animEffect transition="in" filter="fade">
                                      <p:cBhvr>
                                        <p:cTn id="249" dur="500"/>
                                        <p:tgtEl>
                                          <p:spTgt spid="5">
                                            <p:graphicEl>
                                              <a:dgm id="{74505237-887B-7845-840B-5777860410C1}"/>
                                            </p:graphicEl>
                                          </p:spTgt>
                                        </p:tgtEl>
                                      </p:cBhvr>
                                    </p:animEffect>
                                    <p:anim calcmode="lin" valueType="num">
                                      <p:cBhvr>
                                        <p:cTn id="250" dur="500" fill="hold"/>
                                        <p:tgtEl>
                                          <p:spTgt spid="5">
                                            <p:graphicEl>
                                              <a:dgm id="{74505237-887B-7845-840B-5777860410C1}"/>
                                            </p:graphicEl>
                                          </p:spTgt>
                                        </p:tgtEl>
                                        <p:attrNameLst>
                                          <p:attrName>ppt_x</p:attrName>
                                        </p:attrNameLst>
                                      </p:cBhvr>
                                      <p:tavLst>
                                        <p:tav tm="0">
                                          <p:val>
                                            <p:fltVal val="0.5"/>
                                          </p:val>
                                        </p:tav>
                                        <p:tav tm="100000">
                                          <p:val>
                                            <p:strVal val="#ppt_x"/>
                                          </p:val>
                                        </p:tav>
                                      </p:tavLst>
                                    </p:anim>
                                    <p:anim calcmode="lin" valueType="num">
                                      <p:cBhvr>
                                        <p:cTn id="251" dur="500" fill="hold"/>
                                        <p:tgtEl>
                                          <p:spTgt spid="5">
                                            <p:graphicEl>
                                              <a:dgm id="{74505237-887B-7845-840B-5777860410C1}"/>
                                            </p:graphicEl>
                                          </p:spTgt>
                                        </p:tgtEl>
                                        <p:attrNameLst>
                                          <p:attrName>ppt_y</p:attrName>
                                        </p:attrNameLst>
                                      </p:cBhvr>
                                      <p:tavLst>
                                        <p:tav tm="0">
                                          <p:val>
                                            <p:fltVal val="0.5"/>
                                          </p:val>
                                        </p:tav>
                                        <p:tav tm="100000">
                                          <p:val>
                                            <p:strVal val="#ppt_y"/>
                                          </p:val>
                                        </p:tav>
                                      </p:tavLst>
                                    </p:anim>
                                  </p:childTnLst>
                                </p:cTn>
                              </p:par>
                            </p:childTnLst>
                          </p:cTn>
                        </p:par>
                        <p:par>
                          <p:cTn id="252" fill="hold">
                            <p:stCondLst>
                              <p:cond delay="15500"/>
                            </p:stCondLst>
                            <p:childTnLst>
                              <p:par>
                                <p:cTn id="253" presetID="53" presetClass="entr" presetSubtype="528" fill="hold" grpId="0" nodeType="afterEffect">
                                  <p:stCondLst>
                                    <p:cond delay="0"/>
                                  </p:stCondLst>
                                  <p:childTnLst>
                                    <p:set>
                                      <p:cBhvr>
                                        <p:cTn id="254" dur="1" fill="hold">
                                          <p:stCondLst>
                                            <p:cond delay="0"/>
                                          </p:stCondLst>
                                        </p:cTn>
                                        <p:tgtEl>
                                          <p:spTgt spid="5">
                                            <p:graphicEl>
                                              <a:dgm id="{00CFA307-BDC0-A84A-BC81-4AC35C2E6211}"/>
                                            </p:graphicEl>
                                          </p:spTgt>
                                        </p:tgtEl>
                                        <p:attrNameLst>
                                          <p:attrName>style.visibility</p:attrName>
                                        </p:attrNameLst>
                                      </p:cBhvr>
                                      <p:to>
                                        <p:strVal val="visible"/>
                                      </p:to>
                                    </p:set>
                                    <p:anim calcmode="lin" valueType="num">
                                      <p:cBhvr>
                                        <p:cTn id="255" dur="500" fill="hold"/>
                                        <p:tgtEl>
                                          <p:spTgt spid="5">
                                            <p:graphicEl>
                                              <a:dgm id="{00CFA307-BDC0-A84A-BC81-4AC35C2E6211}"/>
                                            </p:graphicEl>
                                          </p:spTgt>
                                        </p:tgtEl>
                                        <p:attrNameLst>
                                          <p:attrName>ppt_w</p:attrName>
                                        </p:attrNameLst>
                                      </p:cBhvr>
                                      <p:tavLst>
                                        <p:tav tm="0">
                                          <p:val>
                                            <p:fltVal val="0"/>
                                          </p:val>
                                        </p:tav>
                                        <p:tav tm="100000">
                                          <p:val>
                                            <p:strVal val="#ppt_w"/>
                                          </p:val>
                                        </p:tav>
                                      </p:tavLst>
                                    </p:anim>
                                    <p:anim calcmode="lin" valueType="num">
                                      <p:cBhvr>
                                        <p:cTn id="256" dur="500" fill="hold"/>
                                        <p:tgtEl>
                                          <p:spTgt spid="5">
                                            <p:graphicEl>
                                              <a:dgm id="{00CFA307-BDC0-A84A-BC81-4AC35C2E6211}"/>
                                            </p:graphicEl>
                                          </p:spTgt>
                                        </p:tgtEl>
                                        <p:attrNameLst>
                                          <p:attrName>ppt_h</p:attrName>
                                        </p:attrNameLst>
                                      </p:cBhvr>
                                      <p:tavLst>
                                        <p:tav tm="0">
                                          <p:val>
                                            <p:fltVal val="0"/>
                                          </p:val>
                                        </p:tav>
                                        <p:tav tm="100000">
                                          <p:val>
                                            <p:strVal val="#ppt_h"/>
                                          </p:val>
                                        </p:tav>
                                      </p:tavLst>
                                    </p:anim>
                                    <p:animEffect transition="in" filter="fade">
                                      <p:cBhvr>
                                        <p:cTn id="257" dur="500"/>
                                        <p:tgtEl>
                                          <p:spTgt spid="5">
                                            <p:graphicEl>
                                              <a:dgm id="{00CFA307-BDC0-A84A-BC81-4AC35C2E6211}"/>
                                            </p:graphicEl>
                                          </p:spTgt>
                                        </p:tgtEl>
                                      </p:cBhvr>
                                    </p:animEffect>
                                    <p:anim calcmode="lin" valueType="num">
                                      <p:cBhvr>
                                        <p:cTn id="258" dur="500" fill="hold"/>
                                        <p:tgtEl>
                                          <p:spTgt spid="5">
                                            <p:graphicEl>
                                              <a:dgm id="{00CFA307-BDC0-A84A-BC81-4AC35C2E6211}"/>
                                            </p:graphicEl>
                                          </p:spTgt>
                                        </p:tgtEl>
                                        <p:attrNameLst>
                                          <p:attrName>ppt_x</p:attrName>
                                        </p:attrNameLst>
                                      </p:cBhvr>
                                      <p:tavLst>
                                        <p:tav tm="0">
                                          <p:val>
                                            <p:fltVal val="0.5"/>
                                          </p:val>
                                        </p:tav>
                                        <p:tav tm="100000">
                                          <p:val>
                                            <p:strVal val="#ppt_x"/>
                                          </p:val>
                                        </p:tav>
                                      </p:tavLst>
                                    </p:anim>
                                    <p:anim calcmode="lin" valueType="num">
                                      <p:cBhvr>
                                        <p:cTn id="259" dur="500" fill="hold"/>
                                        <p:tgtEl>
                                          <p:spTgt spid="5">
                                            <p:graphicEl>
                                              <a:dgm id="{00CFA307-BDC0-A84A-BC81-4AC35C2E6211}"/>
                                            </p:graphicEl>
                                          </p:spTgt>
                                        </p:tgtEl>
                                        <p:attrNameLst>
                                          <p:attrName>ppt_y</p:attrName>
                                        </p:attrNameLst>
                                      </p:cBhvr>
                                      <p:tavLst>
                                        <p:tav tm="0">
                                          <p:val>
                                            <p:fltVal val="0.5"/>
                                          </p:val>
                                        </p:tav>
                                        <p:tav tm="100000">
                                          <p:val>
                                            <p:strVal val="#ppt_y"/>
                                          </p:val>
                                        </p:tav>
                                      </p:tavLst>
                                    </p:anim>
                                  </p:childTnLst>
                                </p:cTn>
                              </p:par>
                            </p:childTnLst>
                          </p:cTn>
                        </p:par>
                        <p:par>
                          <p:cTn id="260" fill="hold">
                            <p:stCondLst>
                              <p:cond delay="16000"/>
                            </p:stCondLst>
                            <p:childTnLst>
                              <p:par>
                                <p:cTn id="261" presetID="53" presetClass="entr" presetSubtype="528" fill="hold" grpId="0" nodeType="afterEffect">
                                  <p:stCondLst>
                                    <p:cond delay="0"/>
                                  </p:stCondLst>
                                  <p:childTnLst>
                                    <p:set>
                                      <p:cBhvr>
                                        <p:cTn id="262" dur="1" fill="hold">
                                          <p:stCondLst>
                                            <p:cond delay="0"/>
                                          </p:stCondLst>
                                        </p:cTn>
                                        <p:tgtEl>
                                          <p:spTgt spid="5">
                                            <p:graphicEl>
                                              <a:dgm id="{CB3C3598-0670-1740-A76B-88D46D844BD3}"/>
                                            </p:graphicEl>
                                          </p:spTgt>
                                        </p:tgtEl>
                                        <p:attrNameLst>
                                          <p:attrName>style.visibility</p:attrName>
                                        </p:attrNameLst>
                                      </p:cBhvr>
                                      <p:to>
                                        <p:strVal val="visible"/>
                                      </p:to>
                                    </p:set>
                                    <p:anim calcmode="lin" valueType="num">
                                      <p:cBhvr>
                                        <p:cTn id="263" dur="500" fill="hold"/>
                                        <p:tgtEl>
                                          <p:spTgt spid="5">
                                            <p:graphicEl>
                                              <a:dgm id="{CB3C3598-0670-1740-A76B-88D46D844BD3}"/>
                                            </p:graphicEl>
                                          </p:spTgt>
                                        </p:tgtEl>
                                        <p:attrNameLst>
                                          <p:attrName>ppt_w</p:attrName>
                                        </p:attrNameLst>
                                      </p:cBhvr>
                                      <p:tavLst>
                                        <p:tav tm="0">
                                          <p:val>
                                            <p:fltVal val="0"/>
                                          </p:val>
                                        </p:tav>
                                        <p:tav tm="100000">
                                          <p:val>
                                            <p:strVal val="#ppt_w"/>
                                          </p:val>
                                        </p:tav>
                                      </p:tavLst>
                                    </p:anim>
                                    <p:anim calcmode="lin" valueType="num">
                                      <p:cBhvr>
                                        <p:cTn id="264" dur="500" fill="hold"/>
                                        <p:tgtEl>
                                          <p:spTgt spid="5">
                                            <p:graphicEl>
                                              <a:dgm id="{CB3C3598-0670-1740-A76B-88D46D844BD3}"/>
                                            </p:graphicEl>
                                          </p:spTgt>
                                        </p:tgtEl>
                                        <p:attrNameLst>
                                          <p:attrName>ppt_h</p:attrName>
                                        </p:attrNameLst>
                                      </p:cBhvr>
                                      <p:tavLst>
                                        <p:tav tm="0">
                                          <p:val>
                                            <p:fltVal val="0"/>
                                          </p:val>
                                        </p:tav>
                                        <p:tav tm="100000">
                                          <p:val>
                                            <p:strVal val="#ppt_h"/>
                                          </p:val>
                                        </p:tav>
                                      </p:tavLst>
                                    </p:anim>
                                    <p:animEffect transition="in" filter="fade">
                                      <p:cBhvr>
                                        <p:cTn id="265" dur="500"/>
                                        <p:tgtEl>
                                          <p:spTgt spid="5">
                                            <p:graphicEl>
                                              <a:dgm id="{CB3C3598-0670-1740-A76B-88D46D844BD3}"/>
                                            </p:graphicEl>
                                          </p:spTgt>
                                        </p:tgtEl>
                                      </p:cBhvr>
                                    </p:animEffect>
                                    <p:anim calcmode="lin" valueType="num">
                                      <p:cBhvr>
                                        <p:cTn id="266" dur="500" fill="hold"/>
                                        <p:tgtEl>
                                          <p:spTgt spid="5">
                                            <p:graphicEl>
                                              <a:dgm id="{CB3C3598-0670-1740-A76B-88D46D844BD3}"/>
                                            </p:graphicEl>
                                          </p:spTgt>
                                        </p:tgtEl>
                                        <p:attrNameLst>
                                          <p:attrName>ppt_x</p:attrName>
                                        </p:attrNameLst>
                                      </p:cBhvr>
                                      <p:tavLst>
                                        <p:tav tm="0">
                                          <p:val>
                                            <p:fltVal val="0.5"/>
                                          </p:val>
                                        </p:tav>
                                        <p:tav tm="100000">
                                          <p:val>
                                            <p:strVal val="#ppt_x"/>
                                          </p:val>
                                        </p:tav>
                                      </p:tavLst>
                                    </p:anim>
                                    <p:anim calcmode="lin" valueType="num">
                                      <p:cBhvr>
                                        <p:cTn id="267" dur="500" fill="hold"/>
                                        <p:tgtEl>
                                          <p:spTgt spid="5">
                                            <p:graphicEl>
                                              <a:dgm id="{CB3C3598-0670-1740-A76B-88D46D844BD3}"/>
                                            </p:graphicEl>
                                          </p:spTgt>
                                        </p:tgtEl>
                                        <p:attrNameLst>
                                          <p:attrName>ppt_y</p:attrName>
                                        </p:attrNameLst>
                                      </p:cBhvr>
                                      <p:tavLst>
                                        <p:tav tm="0">
                                          <p:val>
                                            <p:fltVal val="0.5"/>
                                          </p:val>
                                        </p:tav>
                                        <p:tav tm="100000">
                                          <p:val>
                                            <p:strVal val="#ppt_y"/>
                                          </p:val>
                                        </p:tav>
                                      </p:tavLst>
                                    </p:anim>
                                  </p:childTnLst>
                                </p:cTn>
                              </p:par>
                            </p:childTnLst>
                          </p:cTn>
                        </p:par>
                        <p:par>
                          <p:cTn id="268" fill="hold">
                            <p:stCondLst>
                              <p:cond delay="16500"/>
                            </p:stCondLst>
                            <p:childTnLst>
                              <p:par>
                                <p:cTn id="269" presetID="53" presetClass="entr" presetSubtype="528" fill="hold" grpId="0" nodeType="afterEffect">
                                  <p:stCondLst>
                                    <p:cond delay="0"/>
                                  </p:stCondLst>
                                  <p:childTnLst>
                                    <p:set>
                                      <p:cBhvr>
                                        <p:cTn id="270" dur="1" fill="hold">
                                          <p:stCondLst>
                                            <p:cond delay="0"/>
                                          </p:stCondLst>
                                        </p:cTn>
                                        <p:tgtEl>
                                          <p:spTgt spid="5">
                                            <p:graphicEl>
                                              <a:dgm id="{A4D49CC6-7D76-294E-8635-6EC75A3D5321}"/>
                                            </p:graphicEl>
                                          </p:spTgt>
                                        </p:tgtEl>
                                        <p:attrNameLst>
                                          <p:attrName>style.visibility</p:attrName>
                                        </p:attrNameLst>
                                      </p:cBhvr>
                                      <p:to>
                                        <p:strVal val="visible"/>
                                      </p:to>
                                    </p:set>
                                    <p:anim calcmode="lin" valueType="num">
                                      <p:cBhvr>
                                        <p:cTn id="271" dur="500" fill="hold"/>
                                        <p:tgtEl>
                                          <p:spTgt spid="5">
                                            <p:graphicEl>
                                              <a:dgm id="{A4D49CC6-7D76-294E-8635-6EC75A3D5321}"/>
                                            </p:graphicEl>
                                          </p:spTgt>
                                        </p:tgtEl>
                                        <p:attrNameLst>
                                          <p:attrName>ppt_w</p:attrName>
                                        </p:attrNameLst>
                                      </p:cBhvr>
                                      <p:tavLst>
                                        <p:tav tm="0">
                                          <p:val>
                                            <p:fltVal val="0"/>
                                          </p:val>
                                        </p:tav>
                                        <p:tav tm="100000">
                                          <p:val>
                                            <p:strVal val="#ppt_w"/>
                                          </p:val>
                                        </p:tav>
                                      </p:tavLst>
                                    </p:anim>
                                    <p:anim calcmode="lin" valueType="num">
                                      <p:cBhvr>
                                        <p:cTn id="272" dur="500" fill="hold"/>
                                        <p:tgtEl>
                                          <p:spTgt spid="5">
                                            <p:graphicEl>
                                              <a:dgm id="{A4D49CC6-7D76-294E-8635-6EC75A3D5321}"/>
                                            </p:graphicEl>
                                          </p:spTgt>
                                        </p:tgtEl>
                                        <p:attrNameLst>
                                          <p:attrName>ppt_h</p:attrName>
                                        </p:attrNameLst>
                                      </p:cBhvr>
                                      <p:tavLst>
                                        <p:tav tm="0">
                                          <p:val>
                                            <p:fltVal val="0"/>
                                          </p:val>
                                        </p:tav>
                                        <p:tav tm="100000">
                                          <p:val>
                                            <p:strVal val="#ppt_h"/>
                                          </p:val>
                                        </p:tav>
                                      </p:tavLst>
                                    </p:anim>
                                    <p:animEffect transition="in" filter="fade">
                                      <p:cBhvr>
                                        <p:cTn id="273" dur="500"/>
                                        <p:tgtEl>
                                          <p:spTgt spid="5">
                                            <p:graphicEl>
                                              <a:dgm id="{A4D49CC6-7D76-294E-8635-6EC75A3D5321}"/>
                                            </p:graphicEl>
                                          </p:spTgt>
                                        </p:tgtEl>
                                      </p:cBhvr>
                                    </p:animEffect>
                                    <p:anim calcmode="lin" valueType="num">
                                      <p:cBhvr>
                                        <p:cTn id="274" dur="500" fill="hold"/>
                                        <p:tgtEl>
                                          <p:spTgt spid="5">
                                            <p:graphicEl>
                                              <a:dgm id="{A4D49CC6-7D76-294E-8635-6EC75A3D5321}"/>
                                            </p:graphicEl>
                                          </p:spTgt>
                                        </p:tgtEl>
                                        <p:attrNameLst>
                                          <p:attrName>ppt_x</p:attrName>
                                        </p:attrNameLst>
                                      </p:cBhvr>
                                      <p:tavLst>
                                        <p:tav tm="0">
                                          <p:val>
                                            <p:fltVal val="0.5"/>
                                          </p:val>
                                        </p:tav>
                                        <p:tav tm="100000">
                                          <p:val>
                                            <p:strVal val="#ppt_x"/>
                                          </p:val>
                                        </p:tav>
                                      </p:tavLst>
                                    </p:anim>
                                    <p:anim calcmode="lin" valueType="num">
                                      <p:cBhvr>
                                        <p:cTn id="275" dur="500" fill="hold"/>
                                        <p:tgtEl>
                                          <p:spTgt spid="5">
                                            <p:graphicEl>
                                              <a:dgm id="{A4D49CC6-7D76-294E-8635-6EC75A3D5321}"/>
                                            </p:graphicEl>
                                          </p:spTgt>
                                        </p:tgtEl>
                                        <p:attrNameLst>
                                          <p:attrName>ppt_y</p:attrName>
                                        </p:attrNameLst>
                                      </p:cBhvr>
                                      <p:tavLst>
                                        <p:tav tm="0">
                                          <p:val>
                                            <p:fltVal val="0.5"/>
                                          </p:val>
                                        </p:tav>
                                        <p:tav tm="100000">
                                          <p:val>
                                            <p:strVal val="#ppt_y"/>
                                          </p:val>
                                        </p:tav>
                                      </p:tavLst>
                                    </p:anim>
                                  </p:childTnLst>
                                </p:cTn>
                              </p:par>
                            </p:childTnLst>
                          </p:cTn>
                        </p:par>
                        <p:par>
                          <p:cTn id="276" fill="hold">
                            <p:stCondLst>
                              <p:cond delay="17000"/>
                            </p:stCondLst>
                            <p:childTnLst>
                              <p:par>
                                <p:cTn id="277" presetID="53" presetClass="entr" presetSubtype="528" fill="hold" grpId="0" nodeType="afterEffect">
                                  <p:stCondLst>
                                    <p:cond delay="0"/>
                                  </p:stCondLst>
                                  <p:childTnLst>
                                    <p:set>
                                      <p:cBhvr>
                                        <p:cTn id="278" dur="1" fill="hold">
                                          <p:stCondLst>
                                            <p:cond delay="0"/>
                                          </p:stCondLst>
                                        </p:cTn>
                                        <p:tgtEl>
                                          <p:spTgt spid="5">
                                            <p:graphicEl>
                                              <a:dgm id="{E20E86BC-1A3B-714A-B0F2-A2755F599E4C}"/>
                                            </p:graphicEl>
                                          </p:spTgt>
                                        </p:tgtEl>
                                        <p:attrNameLst>
                                          <p:attrName>style.visibility</p:attrName>
                                        </p:attrNameLst>
                                      </p:cBhvr>
                                      <p:to>
                                        <p:strVal val="visible"/>
                                      </p:to>
                                    </p:set>
                                    <p:anim calcmode="lin" valueType="num">
                                      <p:cBhvr>
                                        <p:cTn id="279" dur="500" fill="hold"/>
                                        <p:tgtEl>
                                          <p:spTgt spid="5">
                                            <p:graphicEl>
                                              <a:dgm id="{E20E86BC-1A3B-714A-B0F2-A2755F599E4C}"/>
                                            </p:graphicEl>
                                          </p:spTgt>
                                        </p:tgtEl>
                                        <p:attrNameLst>
                                          <p:attrName>ppt_w</p:attrName>
                                        </p:attrNameLst>
                                      </p:cBhvr>
                                      <p:tavLst>
                                        <p:tav tm="0">
                                          <p:val>
                                            <p:fltVal val="0"/>
                                          </p:val>
                                        </p:tav>
                                        <p:tav tm="100000">
                                          <p:val>
                                            <p:strVal val="#ppt_w"/>
                                          </p:val>
                                        </p:tav>
                                      </p:tavLst>
                                    </p:anim>
                                    <p:anim calcmode="lin" valueType="num">
                                      <p:cBhvr>
                                        <p:cTn id="280" dur="500" fill="hold"/>
                                        <p:tgtEl>
                                          <p:spTgt spid="5">
                                            <p:graphicEl>
                                              <a:dgm id="{E20E86BC-1A3B-714A-B0F2-A2755F599E4C}"/>
                                            </p:graphicEl>
                                          </p:spTgt>
                                        </p:tgtEl>
                                        <p:attrNameLst>
                                          <p:attrName>ppt_h</p:attrName>
                                        </p:attrNameLst>
                                      </p:cBhvr>
                                      <p:tavLst>
                                        <p:tav tm="0">
                                          <p:val>
                                            <p:fltVal val="0"/>
                                          </p:val>
                                        </p:tav>
                                        <p:tav tm="100000">
                                          <p:val>
                                            <p:strVal val="#ppt_h"/>
                                          </p:val>
                                        </p:tav>
                                      </p:tavLst>
                                    </p:anim>
                                    <p:animEffect transition="in" filter="fade">
                                      <p:cBhvr>
                                        <p:cTn id="281" dur="500"/>
                                        <p:tgtEl>
                                          <p:spTgt spid="5">
                                            <p:graphicEl>
                                              <a:dgm id="{E20E86BC-1A3B-714A-B0F2-A2755F599E4C}"/>
                                            </p:graphicEl>
                                          </p:spTgt>
                                        </p:tgtEl>
                                      </p:cBhvr>
                                    </p:animEffect>
                                    <p:anim calcmode="lin" valueType="num">
                                      <p:cBhvr>
                                        <p:cTn id="282" dur="500" fill="hold"/>
                                        <p:tgtEl>
                                          <p:spTgt spid="5">
                                            <p:graphicEl>
                                              <a:dgm id="{E20E86BC-1A3B-714A-B0F2-A2755F599E4C}"/>
                                            </p:graphicEl>
                                          </p:spTgt>
                                        </p:tgtEl>
                                        <p:attrNameLst>
                                          <p:attrName>ppt_x</p:attrName>
                                        </p:attrNameLst>
                                      </p:cBhvr>
                                      <p:tavLst>
                                        <p:tav tm="0">
                                          <p:val>
                                            <p:fltVal val="0.5"/>
                                          </p:val>
                                        </p:tav>
                                        <p:tav tm="100000">
                                          <p:val>
                                            <p:strVal val="#ppt_x"/>
                                          </p:val>
                                        </p:tav>
                                      </p:tavLst>
                                    </p:anim>
                                    <p:anim calcmode="lin" valueType="num">
                                      <p:cBhvr>
                                        <p:cTn id="283" dur="500" fill="hold"/>
                                        <p:tgtEl>
                                          <p:spTgt spid="5">
                                            <p:graphicEl>
                                              <a:dgm id="{E20E86BC-1A3B-714A-B0F2-A2755F599E4C}"/>
                                            </p:graphicEl>
                                          </p:spTgt>
                                        </p:tgtEl>
                                        <p:attrNameLst>
                                          <p:attrName>ppt_y</p:attrName>
                                        </p:attrNameLst>
                                      </p:cBhvr>
                                      <p:tavLst>
                                        <p:tav tm="0">
                                          <p:val>
                                            <p:fltVal val="0.5"/>
                                          </p:val>
                                        </p:tav>
                                        <p:tav tm="100000">
                                          <p:val>
                                            <p:strVal val="#ppt_y"/>
                                          </p:val>
                                        </p:tav>
                                      </p:tavLst>
                                    </p:anim>
                                  </p:childTnLst>
                                </p:cTn>
                              </p:par>
                            </p:childTnLst>
                          </p:cTn>
                        </p:par>
                        <p:par>
                          <p:cTn id="284" fill="hold">
                            <p:stCondLst>
                              <p:cond delay="17500"/>
                            </p:stCondLst>
                            <p:childTnLst>
                              <p:par>
                                <p:cTn id="285" presetID="53" presetClass="entr" presetSubtype="528" fill="hold" grpId="0" nodeType="afterEffect">
                                  <p:stCondLst>
                                    <p:cond delay="0"/>
                                  </p:stCondLst>
                                  <p:childTnLst>
                                    <p:set>
                                      <p:cBhvr>
                                        <p:cTn id="286" dur="1" fill="hold">
                                          <p:stCondLst>
                                            <p:cond delay="0"/>
                                          </p:stCondLst>
                                        </p:cTn>
                                        <p:tgtEl>
                                          <p:spTgt spid="5">
                                            <p:graphicEl>
                                              <a:dgm id="{1D09625D-C401-DD4F-A45E-C7AC3DA67DFF}"/>
                                            </p:graphicEl>
                                          </p:spTgt>
                                        </p:tgtEl>
                                        <p:attrNameLst>
                                          <p:attrName>style.visibility</p:attrName>
                                        </p:attrNameLst>
                                      </p:cBhvr>
                                      <p:to>
                                        <p:strVal val="visible"/>
                                      </p:to>
                                    </p:set>
                                    <p:anim calcmode="lin" valueType="num">
                                      <p:cBhvr>
                                        <p:cTn id="287" dur="500" fill="hold"/>
                                        <p:tgtEl>
                                          <p:spTgt spid="5">
                                            <p:graphicEl>
                                              <a:dgm id="{1D09625D-C401-DD4F-A45E-C7AC3DA67DFF}"/>
                                            </p:graphicEl>
                                          </p:spTgt>
                                        </p:tgtEl>
                                        <p:attrNameLst>
                                          <p:attrName>ppt_w</p:attrName>
                                        </p:attrNameLst>
                                      </p:cBhvr>
                                      <p:tavLst>
                                        <p:tav tm="0">
                                          <p:val>
                                            <p:fltVal val="0"/>
                                          </p:val>
                                        </p:tav>
                                        <p:tav tm="100000">
                                          <p:val>
                                            <p:strVal val="#ppt_w"/>
                                          </p:val>
                                        </p:tav>
                                      </p:tavLst>
                                    </p:anim>
                                    <p:anim calcmode="lin" valueType="num">
                                      <p:cBhvr>
                                        <p:cTn id="288" dur="500" fill="hold"/>
                                        <p:tgtEl>
                                          <p:spTgt spid="5">
                                            <p:graphicEl>
                                              <a:dgm id="{1D09625D-C401-DD4F-A45E-C7AC3DA67DFF}"/>
                                            </p:graphicEl>
                                          </p:spTgt>
                                        </p:tgtEl>
                                        <p:attrNameLst>
                                          <p:attrName>ppt_h</p:attrName>
                                        </p:attrNameLst>
                                      </p:cBhvr>
                                      <p:tavLst>
                                        <p:tav tm="0">
                                          <p:val>
                                            <p:fltVal val="0"/>
                                          </p:val>
                                        </p:tav>
                                        <p:tav tm="100000">
                                          <p:val>
                                            <p:strVal val="#ppt_h"/>
                                          </p:val>
                                        </p:tav>
                                      </p:tavLst>
                                    </p:anim>
                                    <p:animEffect transition="in" filter="fade">
                                      <p:cBhvr>
                                        <p:cTn id="289" dur="500"/>
                                        <p:tgtEl>
                                          <p:spTgt spid="5">
                                            <p:graphicEl>
                                              <a:dgm id="{1D09625D-C401-DD4F-A45E-C7AC3DA67DFF}"/>
                                            </p:graphicEl>
                                          </p:spTgt>
                                        </p:tgtEl>
                                      </p:cBhvr>
                                    </p:animEffect>
                                    <p:anim calcmode="lin" valueType="num">
                                      <p:cBhvr>
                                        <p:cTn id="290" dur="500" fill="hold"/>
                                        <p:tgtEl>
                                          <p:spTgt spid="5">
                                            <p:graphicEl>
                                              <a:dgm id="{1D09625D-C401-DD4F-A45E-C7AC3DA67DFF}"/>
                                            </p:graphicEl>
                                          </p:spTgt>
                                        </p:tgtEl>
                                        <p:attrNameLst>
                                          <p:attrName>ppt_x</p:attrName>
                                        </p:attrNameLst>
                                      </p:cBhvr>
                                      <p:tavLst>
                                        <p:tav tm="0">
                                          <p:val>
                                            <p:fltVal val="0.5"/>
                                          </p:val>
                                        </p:tav>
                                        <p:tav tm="100000">
                                          <p:val>
                                            <p:strVal val="#ppt_x"/>
                                          </p:val>
                                        </p:tav>
                                      </p:tavLst>
                                    </p:anim>
                                    <p:anim calcmode="lin" valueType="num">
                                      <p:cBhvr>
                                        <p:cTn id="291" dur="500" fill="hold"/>
                                        <p:tgtEl>
                                          <p:spTgt spid="5">
                                            <p:graphicEl>
                                              <a:dgm id="{1D09625D-C401-DD4F-A45E-C7AC3DA67DFF}"/>
                                            </p:graphicEl>
                                          </p:spTgt>
                                        </p:tgtEl>
                                        <p:attrNameLst>
                                          <p:attrName>ppt_y</p:attrName>
                                        </p:attrNameLst>
                                      </p:cBhvr>
                                      <p:tavLst>
                                        <p:tav tm="0">
                                          <p:val>
                                            <p:fltVal val="0.5"/>
                                          </p:val>
                                        </p:tav>
                                        <p:tav tm="100000">
                                          <p:val>
                                            <p:strVal val="#ppt_y"/>
                                          </p:val>
                                        </p:tav>
                                      </p:tavLst>
                                    </p:anim>
                                  </p:childTnLst>
                                </p:cTn>
                              </p:par>
                            </p:childTnLst>
                          </p:cTn>
                        </p:par>
                        <p:par>
                          <p:cTn id="292" fill="hold">
                            <p:stCondLst>
                              <p:cond delay="18000"/>
                            </p:stCondLst>
                            <p:childTnLst>
                              <p:par>
                                <p:cTn id="293" presetID="53" presetClass="entr" presetSubtype="528" fill="hold" grpId="0" nodeType="afterEffect">
                                  <p:stCondLst>
                                    <p:cond delay="0"/>
                                  </p:stCondLst>
                                  <p:childTnLst>
                                    <p:set>
                                      <p:cBhvr>
                                        <p:cTn id="294" dur="1" fill="hold">
                                          <p:stCondLst>
                                            <p:cond delay="0"/>
                                          </p:stCondLst>
                                        </p:cTn>
                                        <p:tgtEl>
                                          <p:spTgt spid="5">
                                            <p:graphicEl>
                                              <a:dgm id="{D51CE4BE-555D-E04D-A727-24C69BCE8FB1}"/>
                                            </p:graphicEl>
                                          </p:spTgt>
                                        </p:tgtEl>
                                        <p:attrNameLst>
                                          <p:attrName>style.visibility</p:attrName>
                                        </p:attrNameLst>
                                      </p:cBhvr>
                                      <p:to>
                                        <p:strVal val="visible"/>
                                      </p:to>
                                    </p:set>
                                    <p:anim calcmode="lin" valueType="num">
                                      <p:cBhvr>
                                        <p:cTn id="295" dur="500" fill="hold"/>
                                        <p:tgtEl>
                                          <p:spTgt spid="5">
                                            <p:graphicEl>
                                              <a:dgm id="{D51CE4BE-555D-E04D-A727-24C69BCE8FB1}"/>
                                            </p:graphicEl>
                                          </p:spTgt>
                                        </p:tgtEl>
                                        <p:attrNameLst>
                                          <p:attrName>ppt_w</p:attrName>
                                        </p:attrNameLst>
                                      </p:cBhvr>
                                      <p:tavLst>
                                        <p:tav tm="0">
                                          <p:val>
                                            <p:fltVal val="0"/>
                                          </p:val>
                                        </p:tav>
                                        <p:tav tm="100000">
                                          <p:val>
                                            <p:strVal val="#ppt_w"/>
                                          </p:val>
                                        </p:tav>
                                      </p:tavLst>
                                    </p:anim>
                                    <p:anim calcmode="lin" valueType="num">
                                      <p:cBhvr>
                                        <p:cTn id="296" dur="500" fill="hold"/>
                                        <p:tgtEl>
                                          <p:spTgt spid="5">
                                            <p:graphicEl>
                                              <a:dgm id="{D51CE4BE-555D-E04D-A727-24C69BCE8FB1}"/>
                                            </p:graphicEl>
                                          </p:spTgt>
                                        </p:tgtEl>
                                        <p:attrNameLst>
                                          <p:attrName>ppt_h</p:attrName>
                                        </p:attrNameLst>
                                      </p:cBhvr>
                                      <p:tavLst>
                                        <p:tav tm="0">
                                          <p:val>
                                            <p:fltVal val="0"/>
                                          </p:val>
                                        </p:tav>
                                        <p:tav tm="100000">
                                          <p:val>
                                            <p:strVal val="#ppt_h"/>
                                          </p:val>
                                        </p:tav>
                                      </p:tavLst>
                                    </p:anim>
                                    <p:animEffect transition="in" filter="fade">
                                      <p:cBhvr>
                                        <p:cTn id="297" dur="500"/>
                                        <p:tgtEl>
                                          <p:spTgt spid="5">
                                            <p:graphicEl>
                                              <a:dgm id="{D51CE4BE-555D-E04D-A727-24C69BCE8FB1}"/>
                                            </p:graphicEl>
                                          </p:spTgt>
                                        </p:tgtEl>
                                      </p:cBhvr>
                                    </p:animEffect>
                                    <p:anim calcmode="lin" valueType="num">
                                      <p:cBhvr>
                                        <p:cTn id="298" dur="500" fill="hold"/>
                                        <p:tgtEl>
                                          <p:spTgt spid="5">
                                            <p:graphicEl>
                                              <a:dgm id="{D51CE4BE-555D-E04D-A727-24C69BCE8FB1}"/>
                                            </p:graphicEl>
                                          </p:spTgt>
                                        </p:tgtEl>
                                        <p:attrNameLst>
                                          <p:attrName>ppt_x</p:attrName>
                                        </p:attrNameLst>
                                      </p:cBhvr>
                                      <p:tavLst>
                                        <p:tav tm="0">
                                          <p:val>
                                            <p:fltVal val="0.5"/>
                                          </p:val>
                                        </p:tav>
                                        <p:tav tm="100000">
                                          <p:val>
                                            <p:strVal val="#ppt_x"/>
                                          </p:val>
                                        </p:tav>
                                      </p:tavLst>
                                    </p:anim>
                                    <p:anim calcmode="lin" valueType="num">
                                      <p:cBhvr>
                                        <p:cTn id="299" dur="500" fill="hold"/>
                                        <p:tgtEl>
                                          <p:spTgt spid="5">
                                            <p:graphicEl>
                                              <a:dgm id="{D51CE4BE-555D-E04D-A727-24C69BCE8FB1}"/>
                                            </p:graphicEl>
                                          </p:spTgt>
                                        </p:tgtEl>
                                        <p:attrNameLst>
                                          <p:attrName>ppt_y</p:attrName>
                                        </p:attrNameLst>
                                      </p:cBhvr>
                                      <p:tavLst>
                                        <p:tav tm="0">
                                          <p:val>
                                            <p:fltVal val="0.5"/>
                                          </p:val>
                                        </p:tav>
                                        <p:tav tm="100000">
                                          <p:val>
                                            <p:strVal val="#ppt_y"/>
                                          </p:val>
                                        </p:tav>
                                      </p:tavLst>
                                    </p:anim>
                                  </p:childTnLst>
                                </p:cTn>
                              </p:par>
                            </p:childTnLst>
                          </p:cTn>
                        </p:par>
                        <p:par>
                          <p:cTn id="300" fill="hold">
                            <p:stCondLst>
                              <p:cond delay="18500"/>
                            </p:stCondLst>
                            <p:childTnLst>
                              <p:par>
                                <p:cTn id="301" presetID="53" presetClass="entr" presetSubtype="528" fill="hold" grpId="0" nodeType="afterEffect">
                                  <p:stCondLst>
                                    <p:cond delay="0"/>
                                  </p:stCondLst>
                                  <p:childTnLst>
                                    <p:set>
                                      <p:cBhvr>
                                        <p:cTn id="302" dur="1" fill="hold">
                                          <p:stCondLst>
                                            <p:cond delay="0"/>
                                          </p:stCondLst>
                                        </p:cTn>
                                        <p:tgtEl>
                                          <p:spTgt spid="5">
                                            <p:graphicEl>
                                              <a:dgm id="{E8CE54EF-D222-404B-8547-9E31B8B055DD}"/>
                                            </p:graphicEl>
                                          </p:spTgt>
                                        </p:tgtEl>
                                        <p:attrNameLst>
                                          <p:attrName>style.visibility</p:attrName>
                                        </p:attrNameLst>
                                      </p:cBhvr>
                                      <p:to>
                                        <p:strVal val="visible"/>
                                      </p:to>
                                    </p:set>
                                    <p:anim calcmode="lin" valueType="num">
                                      <p:cBhvr>
                                        <p:cTn id="303" dur="500" fill="hold"/>
                                        <p:tgtEl>
                                          <p:spTgt spid="5">
                                            <p:graphicEl>
                                              <a:dgm id="{E8CE54EF-D222-404B-8547-9E31B8B055DD}"/>
                                            </p:graphicEl>
                                          </p:spTgt>
                                        </p:tgtEl>
                                        <p:attrNameLst>
                                          <p:attrName>ppt_w</p:attrName>
                                        </p:attrNameLst>
                                      </p:cBhvr>
                                      <p:tavLst>
                                        <p:tav tm="0">
                                          <p:val>
                                            <p:fltVal val="0"/>
                                          </p:val>
                                        </p:tav>
                                        <p:tav tm="100000">
                                          <p:val>
                                            <p:strVal val="#ppt_w"/>
                                          </p:val>
                                        </p:tav>
                                      </p:tavLst>
                                    </p:anim>
                                    <p:anim calcmode="lin" valueType="num">
                                      <p:cBhvr>
                                        <p:cTn id="304" dur="500" fill="hold"/>
                                        <p:tgtEl>
                                          <p:spTgt spid="5">
                                            <p:graphicEl>
                                              <a:dgm id="{E8CE54EF-D222-404B-8547-9E31B8B055DD}"/>
                                            </p:graphicEl>
                                          </p:spTgt>
                                        </p:tgtEl>
                                        <p:attrNameLst>
                                          <p:attrName>ppt_h</p:attrName>
                                        </p:attrNameLst>
                                      </p:cBhvr>
                                      <p:tavLst>
                                        <p:tav tm="0">
                                          <p:val>
                                            <p:fltVal val="0"/>
                                          </p:val>
                                        </p:tav>
                                        <p:tav tm="100000">
                                          <p:val>
                                            <p:strVal val="#ppt_h"/>
                                          </p:val>
                                        </p:tav>
                                      </p:tavLst>
                                    </p:anim>
                                    <p:animEffect transition="in" filter="fade">
                                      <p:cBhvr>
                                        <p:cTn id="305" dur="500"/>
                                        <p:tgtEl>
                                          <p:spTgt spid="5">
                                            <p:graphicEl>
                                              <a:dgm id="{E8CE54EF-D222-404B-8547-9E31B8B055DD}"/>
                                            </p:graphicEl>
                                          </p:spTgt>
                                        </p:tgtEl>
                                      </p:cBhvr>
                                    </p:animEffect>
                                    <p:anim calcmode="lin" valueType="num">
                                      <p:cBhvr>
                                        <p:cTn id="306" dur="500" fill="hold"/>
                                        <p:tgtEl>
                                          <p:spTgt spid="5">
                                            <p:graphicEl>
                                              <a:dgm id="{E8CE54EF-D222-404B-8547-9E31B8B055DD}"/>
                                            </p:graphicEl>
                                          </p:spTgt>
                                        </p:tgtEl>
                                        <p:attrNameLst>
                                          <p:attrName>ppt_x</p:attrName>
                                        </p:attrNameLst>
                                      </p:cBhvr>
                                      <p:tavLst>
                                        <p:tav tm="0">
                                          <p:val>
                                            <p:fltVal val="0.5"/>
                                          </p:val>
                                        </p:tav>
                                        <p:tav tm="100000">
                                          <p:val>
                                            <p:strVal val="#ppt_x"/>
                                          </p:val>
                                        </p:tav>
                                      </p:tavLst>
                                    </p:anim>
                                    <p:anim calcmode="lin" valueType="num">
                                      <p:cBhvr>
                                        <p:cTn id="307" dur="500" fill="hold"/>
                                        <p:tgtEl>
                                          <p:spTgt spid="5">
                                            <p:graphicEl>
                                              <a:dgm id="{E8CE54EF-D222-404B-8547-9E31B8B055DD}"/>
                                            </p:graphicEl>
                                          </p:spTgt>
                                        </p:tgtEl>
                                        <p:attrNameLst>
                                          <p:attrName>ppt_y</p:attrName>
                                        </p:attrNameLst>
                                      </p:cBhvr>
                                      <p:tavLst>
                                        <p:tav tm="0">
                                          <p:val>
                                            <p:fltVal val="0.5"/>
                                          </p:val>
                                        </p:tav>
                                        <p:tav tm="100000">
                                          <p:val>
                                            <p:strVal val="#ppt_y"/>
                                          </p:val>
                                        </p:tav>
                                      </p:tavLst>
                                    </p:anim>
                                  </p:childTnLst>
                                </p:cTn>
                              </p:par>
                            </p:childTnLst>
                          </p:cTn>
                        </p:par>
                        <p:par>
                          <p:cTn id="308" fill="hold">
                            <p:stCondLst>
                              <p:cond delay="19000"/>
                            </p:stCondLst>
                            <p:childTnLst>
                              <p:par>
                                <p:cTn id="309" presetID="53" presetClass="entr" presetSubtype="528" fill="hold" grpId="0" nodeType="afterEffect">
                                  <p:stCondLst>
                                    <p:cond delay="0"/>
                                  </p:stCondLst>
                                  <p:childTnLst>
                                    <p:set>
                                      <p:cBhvr>
                                        <p:cTn id="310" dur="1" fill="hold">
                                          <p:stCondLst>
                                            <p:cond delay="0"/>
                                          </p:stCondLst>
                                        </p:cTn>
                                        <p:tgtEl>
                                          <p:spTgt spid="5">
                                            <p:graphicEl>
                                              <a:dgm id="{AAA4D17C-EE67-914D-9710-A28850128C41}"/>
                                            </p:graphicEl>
                                          </p:spTgt>
                                        </p:tgtEl>
                                        <p:attrNameLst>
                                          <p:attrName>style.visibility</p:attrName>
                                        </p:attrNameLst>
                                      </p:cBhvr>
                                      <p:to>
                                        <p:strVal val="visible"/>
                                      </p:to>
                                    </p:set>
                                    <p:anim calcmode="lin" valueType="num">
                                      <p:cBhvr>
                                        <p:cTn id="311" dur="500" fill="hold"/>
                                        <p:tgtEl>
                                          <p:spTgt spid="5">
                                            <p:graphicEl>
                                              <a:dgm id="{AAA4D17C-EE67-914D-9710-A28850128C41}"/>
                                            </p:graphicEl>
                                          </p:spTgt>
                                        </p:tgtEl>
                                        <p:attrNameLst>
                                          <p:attrName>ppt_w</p:attrName>
                                        </p:attrNameLst>
                                      </p:cBhvr>
                                      <p:tavLst>
                                        <p:tav tm="0">
                                          <p:val>
                                            <p:fltVal val="0"/>
                                          </p:val>
                                        </p:tav>
                                        <p:tav tm="100000">
                                          <p:val>
                                            <p:strVal val="#ppt_w"/>
                                          </p:val>
                                        </p:tav>
                                      </p:tavLst>
                                    </p:anim>
                                    <p:anim calcmode="lin" valueType="num">
                                      <p:cBhvr>
                                        <p:cTn id="312" dur="500" fill="hold"/>
                                        <p:tgtEl>
                                          <p:spTgt spid="5">
                                            <p:graphicEl>
                                              <a:dgm id="{AAA4D17C-EE67-914D-9710-A28850128C41}"/>
                                            </p:graphicEl>
                                          </p:spTgt>
                                        </p:tgtEl>
                                        <p:attrNameLst>
                                          <p:attrName>ppt_h</p:attrName>
                                        </p:attrNameLst>
                                      </p:cBhvr>
                                      <p:tavLst>
                                        <p:tav tm="0">
                                          <p:val>
                                            <p:fltVal val="0"/>
                                          </p:val>
                                        </p:tav>
                                        <p:tav tm="100000">
                                          <p:val>
                                            <p:strVal val="#ppt_h"/>
                                          </p:val>
                                        </p:tav>
                                      </p:tavLst>
                                    </p:anim>
                                    <p:animEffect transition="in" filter="fade">
                                      <p:cBhvr>
                                        <p:cTn id="313" dur="500"/>
                                        <p:tgtEl>
                                          <p:spTgt spid="5">
                                            <p:graphicEl>
                                              <a:dgm id="{AAA4D17C-EE67-914D-9710-A28850128C41}"/>
                                            </p:graphicEl>
                                          </p:spTgt>
                                        </p:tgtEl>
                                      </p:cBhvr>
                                    </p:animEffect>
                                    <p:anim calcmode="lin" valueType="num">
                                      <p:cBhvr>
                                        <p:cTn id="314" dur="500" fill="hold"/>
                                        <p:tgtEl>
                                          <p:spTgt spid="5">
                                            <p:graphicEl>
                                              <a:dgm id="{AAA4D17C-EE67-914D-9710-A28850128C41}"/>
                                            </p:graphicEl>
                                          </p:spTgt>
                                        </p:tgtEl>
                                        <p:attrNameLst>
                                          <p:attrName>ppt_x</p:attrName>
                                        </p:attrNameLst>
                                      </p:cBhvr>
                                      <p:tavLst>
                                        <p:tav tm="0">
                                          <p:val>
                                            <p:fltVal val="0.5"/>
                                          </p:val>
                                        </p:tav>
                                        <p:tav tm="100000">
                                          <p:val>
                                            <p:strVal val="#ppt_x"/>
                                          </p:val>
                                        </p:tav>
                                      </p:tavLst>
                                    </p:anim>
                                    <p:anim calcmode="lin" valueType="num">
                                      <p:cBhvr>
                                        <p:cTn id="315" dur="500" fill="hold"/>
                                        <p:tgtEl>
                                          <p:spTgt spid="5">
                                            <p:graphicEl>
                                              <a:dgm id="{AAA4D17C-EE67-914D-9710-A28850128C41}"/>
                                            </p:graphicEl>
                                          </p:spTgt>
                                        </p:tgtEl>
                                        <p:attrNameLst>
                                          <p:attrName>ppt_y</p:attrName>
                                        </p:attrNameLst>
                                      </p:cBhvr>
                                      <p:tavLst>
                                        <p:tav tm="0">
                                          <p:val>
                                            <p:fltVal val="0.5"/>
                                          </p:val>
                                        </p:tav>
                                        <p:tav tm="100000">
                                          <p:val>
                                            <p:strVal val="#ppt_y"/>
                                          </p:val>
                                        </p:tav>
                                      </p:tavLst>
                                    </p:anim>
                                  </p:childTnLst>
                                </p:cTn>
                              </p:par>
                            </p:childTnLst>
                          </p:cTn>
                        </p:par>
                        <p:par>
                          <p:cTn id="316" fill="hold">
                            <p:stCondLst>
                              <p:cond delay="19500"/>
                            </p:stCondLst>
                            <p:childTnLst>
                              <p:par>
                                <p:cTn id="317" presetID="53" presetClass="entr" presetSubtype="528" fill="hold" grpId="0" nodeType="afterEffect">
                                  <p:stCondLst>
                                    <p:cond delay="0"/>
                                  </p:stCondLst>
                                  <p:childTnLst>
                                    <p:set>
                                      <p:cBhvr>
                                        <p:cTn id="318" dur="1" fill="hold">
                                          <p:stCondLst>
                                            <p:cond delay="0"/>
                                          </p:stCondLst>
                                        </p:cTn>
                                        <p:tgtEl>
                                          <p:spTgt spid="5">
                                            <p:graphicEl>
                                              <a:dgm id="{27F947A8-5EA9-9548-8745-C4936B960139}"/>
                                            </p:graphicEl>
                                          </p:spTgt>
                                        </p:tgtEl>
                                        <p:attrNameLst>
                                          <p:attrName>style.visibility</p:attrName>
                                        </p:attrNameLst>
                                      </p:cBhvr>
                                      <p:to>
                                        <p:strVal val="visible"/>
                                      </p:to>
                                    </p:set>
                                    <p:anim calcmode="lin" valueType="num">
                                      <p:cBhvr>
                                        <p:cTn id="319" dur="500" fill="hold"/>
                                        <p:tgtEl>
                                          <p:spTgt spid="5">
                                            <p:graphicEl>
                                              <a:dgm id="{27F947A8-5EA9-9548-8745-C4936B960139}"/>
                                            </p:graphicEl>
                                          </p:spTgt>
                                        </p:tgtEl>
                                        <p:attrNameLst>
                                          <p:attrName>ppt_w</p:attrName>
                                        </p:attrNameLst>
                                      </p:cBhvr>
                                      <p:tavLst>
                                        <p:tav tm="0">
                                          <p:val>
                                            <p:fltVal val="0"/>
                                          </p:val>
                                        </p:tav>
                                        <p:tav tm="100000">
                                          <p:val>
                                            <p:strVal val="#ppt_w"/>
                                          </p:val>
                                        </p:tav>
                                      </p:tavLst>
                                    </p:anim>
                                    <p:anim calcmode="lin" valueType="num">
                                      <p:cBhvr>
                                        <p:cTn id="320" dur="500" fill="hold"/>
                                        <p:tgtEl>
                                          <p:spTgt spid="5">
                                            <p:graphicEl>
                                              <a:dgm id="{27F947A8-5EA9-9548-8745-C4936B960139}"/>
                                            </p:graphicEl>
                                          </p:spTgt>
                                        </p:tgtEl>
                                        <p:attrNameLst>
                                          <p:attrName>ppt_h</p:attrName>
                                        </p:attrNameLst>
                                      </p:cBhvr>
                                      <p:tavLst>
                                        <p:tav tm="0">
                                          <p:val>
                                            <p:fltVal val="0"/>
                                          </p:val>
                                        </p:tav>
                                        <p:tav tm="100000">
                                          <p:val>
                                            <p:strVal val="#ppt_h"/>
                                          </p:val>
                                        </p:tav>
                                      </p:tavLst>
                                    </p:anim>
                                    <p:animEffect transition="in" filter="fade">
                                      <p:cBhvr>
                                        <p:cTn id="321" dur="500"/>
                                        <p:tgtEl>
                                          <p:spTgt spid="5">
                                            <p:graphicEl>
                                              <a:dgm id="{27F947A8-5EA9-9548-8745-C4936B960139}"/>
                                            </p:graphicEl>
                                          </p:spTgt>
                                        </p:tgtEl>
                                      </p:cBhvr>
                                    </p:animEffect>
                                    <p:anim calcmode="lin" valueType="num">
                                      <p:cBhvr>
                                        <p:cTn id="322" dur="500" fill="hold"/>
                                        <p:tgtEl>
                                          <p:spTgt spid="5">
                                            <p:graphicEl>
                                              <a:dgm id="{27F947A8-5EA9-9548-8745-C4936B960139}"/>
                                            </p:graphicEl>
                                          </p:spTgt>
                                        </p:tgtEl>
                                        <p:attrNameLst>
                                          <p:attrName>ppt_x</p:attrName>
                                        </p:attrNameLst>
                                      </p:cBhvr>
                                      <p:tavLst>
                                        <p:tav tm="0">
                                          <p:val>
                                            <p:fltVal val="0.5"/>
                                          </p:val>
                                        </p:tav>
                                        <p:tav tm="100000">
                                          <p:val>
                                            <p:strVal val="#ppt_x"/>
                                          </p:val>
                                        </p:tav>
                                      </p:tavLst>
                                    </p:anim>
                                    <p:anim calcmode="lin" valueType="num">
                                      <p:cBhvr>
                                        <p:cTn id="323" dur="500" fill="hold"/>
                                        <p:tgtEl>
                                          <p:spTgt spid="5">
                                            <p:graphicEl>
                                              <a:dgm id="{27F947A8-5EA9-9548-8745-C4936B960139}"/>
                                            </p:graphicEl>
                                          </p:spTgt>
                                        </p:tgtEl>
                                        <p:attrNameLst>
                                          <p:attrName>ppt_y</p:attrName>
                                        </p:attrNameLst>
                                      </p:cBhvr>
                                      <p:tavLst>
                                        <p:tav tm="0">
                                          <p:val>
                                            <p:fltVal val="0.5"/>
                                          </p:val>
                                        </p:tav>
                                        <p:tav tm="100000">
                                          <p:val>
                                            <p:strVal val="#ppt_y"/>
                                          </p:val>
                                        </p:tav>
                                      </p:tavLst>
                                    </p:anim>
                                  </p:childTnLst>
                                </p:cTn>
                              </p:par>
                            </p:childTnLst>
                          </p:cTn>
                        </p:par>
                        <p:par>
                          <p:cTn id="324" fill="hold">
                            <p:stCondLst>
                              <p:cond delay="20000"/>
                            </p:stCondLst>
                            <p:childTnLst>
                              <p:par>
                                <p:cTn id="325" presetID="53" presetClass="entr" presetSubtype="528" fill="hold" grpId="0" nodeType="afterEffect">
                                  <p:stCondLst>
                                    <p:cond delay="0"/>
                                  </p:stCondLst>
                                  <p:childTnLst>
                                    <p:set>
                                      <p:cBhvr>
                                        <p:cTn id="326" dur="1" fill="hold">
                                          <p:stCondLst>
                                            <p:cond delay="0"/>
                                          </p:stCondLst>
                                        </p:cTn>
                                        <p:tgtEl>
                                          <p:spTgt spid="5">
                                            <p:graphicEl>
                                              <a:dgm id="{EAFEF4C3-BBB8-2E4A-9229-E998299FA8AA}"/>
                                            </p:graphicEl>
                                          </p:spTgt>
                                        </p:tgtEl>
                                        <p:attrNameLst>
                                          <p:attrName>style.visibility</p:attrName>
                                        </p:attrNameLst>
                                      </p:cBhvr>
                                      <p:to>
                                        <p:strVal val="visible"/>
                                      </p:to>
                                    </p:set>
                                    <p:anim calcmode="lin" valueType="num">
                                      <p:cBhvr>
                                        <p:cTn id="327" dur="500" fill="hold"/>
                                        <p:tgtEl>
                                          <p:spTgt spid="5">
                                            <p:graphicEl>
                                              <a:dgm id="{EAFEF4C3-BBB8-2E4A-9229-E998299FA8AA}"/>
                                            </p:graphicEl>
                                          </p:spTgt>
                                        </p:tgtEl>
                                        <p:attrNameLst>
                                          <p:attrName>ppt_w</p:attrName>
                                        </p:attrNameLst>
                                      </p:cBhvr>
                                      <p:tavLst>
                                        <p:tav tm="0">
                                          <p:val>
                                            <p:fltVal val="0"/>
                                          </p:val>
                                        </p:tav>
                                        <p:tav tm="100000">
                                          <p:val>
                                            <p:strVal val="#ppt_w"/>
                                          </p:val>
                                        </p:tav>
                                      </p:tavLst>
                                    </p:anim>
                                    <p:anim calcmode="lin" valueType="num">
                                      <p:cBhvr>
                                        <p:cTn id="328" dur="500" fill="hold"/>
                                        <p:tgtEl>
                                          <p:spTgt spid="5">
                                            <p:graphicEl>
                                              <a:dgm id="{EAFEF4C3-BBB8-2E4A-9229-E998299FA8AA}"/>
                                            </p:graphicEl>
                                          </p:spTgt>
                                        </p:tgtEl>
                                        <p:attrNameLst>
                                          <p:attrName>ppt_h</p:attrName>
                                        </p:attrNameLst>
                                      </p:cBhvr>
                                      <p:tavLst>
                                        <p:tav tm="0">
                                          <p:val>
                                            <p:fltVal val="0"/>
                                          </p:val>
                                        </p:tav>
                                        <p:tav tm="100000">
                                          <p:val>
                                            <p:strVal val="#ppt_h"/>
                                          </p:val>
                                        </p:tav>
                                      </p:tavLst>
                                    </p:anim>
                                    <p:animEffect transition="in" filter="fade">
                                      <p:cBhvr>
                                        <p:cTn id="329" dur="500"/>
                                        <p:tgtEl>
                                          <p:spTgt spid="5">
                                            <p:graphicEl>
                                              <a:dgm id="{EAFEF4C3-BBB8-2E4A-9229-E998299FA8AA}"/>
                                            </p:graphicEl>
                                          </p:spTgt>
                                        </p:tgtEl>
                                      </p:cBhvr>
                                    </p:animEffect>
                                    <p:anim calcmode="lin" valueType="num">
                                      <p:cBhvr>
                                        <p:cTn id="330" dur="500" fill="hold"/>
                                        <p:tgtEl>
                                          <p:spTgt spid="5">
                                            <p:graphicEl>
                                              <a:dgm id="{EAFEF4C3-BBB8-2E4A-9229-E998299FA8AA}"/>
                                            </p:graphicEl>
                                          </p:spTgt>
                                        </p:tgtEl>
                                        <p:attrNameLst>
                                          <p:attrName>ppt_x</p:attrName>
                                        </p:attrNameLst>
                                      </p:cBhvr>
                                      <p:tavLst>
                                        <p:tav tm="0">
                                          <p:val>
                                            <p:fltVal val="0.5"/>
                                          </p:val>
                                        </p:tav>
                                        <p:tav tm="100000">
                                          <p:val>
                                            <p:strVal val="#ppt_x"/>
                                          </p:val>
                                        </p:tav>
                                      </p:tavLst>
                                    </p:anim>
                                    <p:anim calcmode="lin" valueType="num">
                                      <p:cBhvr>
                                        <p:cTn id="331" dur="500" fill="hold"/>
                                        <p:tgtEl>
                                          <p:spTgt spid="5">
                                            <p:graphicEl>
                                              <a:dgm id="{EAFEF4C3-BBB8-2E4A-9229-E998299FA8AA}"/>
                                            </p:graphicEl>
                                          </p:spTgt>
                                        </p:tgtEl>
                                        <p:attrNameLst>
                                          <p:attrName>ppt_y</p:attrName>
                                        </p:attrNameLst>
                                      </p:cBhvr>
                                      <p:tavLst>
                                        <p:tav tm="0">
                                          <p:val>
                                            <p:fltVal val="0.5"/>
                                          </p:val>
                                        </p:tav>
                                        <p:tav tm="100000">
                                          <p:val>
                                            <p:strVal val="#ppt_y"/>
                                          </p:val>
                                        </p:tav>
                                      </p:tavLst>
                                    </p:anim>
                                  </p:childTnLst>
                                </p:cTn>
                              </p:par>
                            </p:childTnLst>
                          </p:cTn>
                        </p:par>
                        <p:par>
                          <p:cTn id="332" fill="hold">
                            <p:stCondLst>
                              <p:cond delay="20500"/>
                            </p:stCondLst>
                            <p:childTnLst>
                              <p:par>
                                <p:cTn id="333" presetID="53" presetClass="entr" presetSubtype="528" fill="hold" grpId="0" nodeType="afterEffect">
                                  <p:stCondLst>
                                    <p:cond delay="0"/>
                                  </p:stCondLst>
                                  <p:childTnLst>
                                    <p:set>
                                      <p:cBhvr>
                                        <p:cTn id="334" dur="1" fill="hold">
                                          <p:stCondLst>
                                            <p:cond delay="0"/>
                                          </p:stCondLst>
                                        </p:cTn>
                                        <p:tgtEl>
                                          <p:spTgt spid="5">
                                            <p:graphicEl>
                                              <a:dgm id="{74328C42-4B56-7B42-B5C3-C330BA9D272B}"/>
                                            </p:graphicEl>
                                          </p:spTgt>
                                        </p:tgtEl>
                                        <p:attrNameLst>
                                          <p:attrName>style.visibility</p:attrName>
                                        </p:attrNameLst>
                                      </p:cBhvr>
                                      <p:to>
                                        <p:strVal val="visible"/>
                                      </p:to>
                                    </p:set>
                                    <p:anim calcmode="lin" valueType="num">
                                      <p:cBhvr>
                                        <p:cTn id="335" dur="500" fill="hold"/>
                                        <p:tgtEl>
                                          <p:spTgt spid="5">
                                            <p:graphicEl>
                                              <a:dgm id="{74328C42-4B56-7B42-B5C3-C330BA9D272B}"/>
                                            </p:graphicEl>
                                          </p:spTgt>
                                        </p:tgtEl>
                                        <p:attrNameLst>
                                          <p:attrName>ppt_w</p:attrName>
                                        </p:attrNameLst>
                                      </p:cBhvr>
                                      <p:tavLst>
                                        <p:tav tm="0">
                                          <p:val>
                                            <p:fltVal val="0"/>
                                          </p:val>
                                        </p:tav>
                                        <p:tav tm="100000">
                                          <p:val>
                                            <p:strVal val="#ppt_w"/>
                                          </p:val>
                                        </p:tav>
                                      </p:tavLst>
                                    </p:anim>
                                    <p:anim calcmode="lin" valueType="num">
                                      <p:cBhvr>
                                        <p:cTn id="336" dur="500" fill="hold"/>
                                        <p:tgtEl>
                                          <p:spTgt spid="5">
                                            <p:graphicEl>
                                              <a:dgm id="{74328C42-4B56-7B42-B5C3-C330BA9D272B}"/>
                                            </p:graphicEl>
                                          </p:spTgt>
                                        </p:tgtEl>
                                        <p:attrNameLst>
                                          <p:attrName>ppt_h</p:attrName>
                                        </p:attrNameLst>
                                      </p:cBhvr>
                                      <p:tavLst>
                                        <p:tav tm="0">
                                          <p:val>
                                            <p:fltVal val="0"/>
                                          </p:val>
                                        </p:tav>
                                        <p:tav tm="100000">
                                          <p:val>
                                            <p:strVal val="#ppt_h"/>
                                          </p:val>
                                        </p:tav>
                                      </p:tavLst>
                                    </p:anim>
                                    <p:animEffect transition="in" filter="fade">
                                      <p:cBhvr>
                                        <p:cTn id="337" dur="500"/>
                                        <p:tgtEl>
                                          <p:spTgt spid="5">
                                            <p:graphicEl>
                                              <a:dgm id="{74328C42-4B56-7B42-B5C3-C330BA9D272B}"/>
                                            </p:graphicEl>
                                          </p:spTgt>
                                        </p:tgtEl>
                                      </p:cBhvr>
                                    </p:animEffect>
                                    <p:anim calcmode="lin" valueType="num">
                                      <p:cBhvr>
                                        <p:cTn id="338" dur="500" fill="hold"/>
                                        <p:tgtEl>
                                          <p:spTgt spid="5">
                                            <p:graphicEl>
                                              <a:dgm id="{74328C42-4B56-7B42-B5C3-C330BA9D272B}"/>
                                            </p:graphicEl>
                                          </p:spTgt>
                                        </p:tgtEl>
                                        <p:attrNameLst>
                                          <p:attrName>ppt_x</p:attrName>
                                        </p:attrNameLst>
                                      </p:cBhvr>
                                      <p:tavLst>
                                        <p:tav tm="0">
                                          <p:val>
                                            <p:fltVal val="0.5"/>
                                          </p:val>
                                        </p:tav>
                                        <p:tav tm="100000">
                                          <p:val>
                                            <p:strVal val="#ppt_x"/>
                                          </p:val>
                                        </p:tav>
                                      </p:tavLst>
                                    </p:anim>
                                    <p:anim calcmode="lin" valueType="num">
                                      <p:cBhvr>
                                        <p:cTn id="339" dur="500" fill="hold"/>
                                        <p:tgtEl>
                                          <p:spTgt spid="5">
                                            <p:graphicEl>
                                              <a:dgm id="{74328C42-4B56-7B42-B5C3-C330BA9D272B}"/>
                                            </p:graphicEl>
                                          </p:spTgt>
                                        </p:tgtEl>
                                        <p:attrNameLst>
                                          <p:attrName>ppt_y</p:attrName>
                                        </p:attrNameLst>
                                      </p:cBhvr>
                                      <p:tavLst>
                                        <p:tav tm="0">
                                          <p:val>
                                            <p:fltVal val="0.5"/>
                                          </p:val>
                                        </p:tav>
                                        <p:tav tm="100000">
                                          <p:val>
                                            <p:strVal val="#ppt_y"/>
                                          </p:val>
                                        </p:tav>
                                      </p:tavLst>
                                    </p:anim>
                                  </p:childTnLst>
                                </p:cTn>
                              </p:par>
                            </p:childTnLst>
                          </p:cTn>
                        </p:par>
                        <p:par>
                          <p:cTn id="340" fill="hold">
                            <p:stCondLst>
                              <p:cond delay="21000"/>
                            </p:stCondLst>
                            <p:childTnLst>
                              <p:par>
                                <p:cTn id="341" presetID="53" presetClass="entr" presetSubtype="528" fill="hold" grpId="0" nodeType="afterEffect">
                                  <p:stCondLst>
                                    <p:cond delay="0"/>
                                  </p:stCondLst>
                                  <p:childTnLst>
                                    <p:set>
                                      <p:cBhvr>
                                        <p:cTn id="342" dur="1" fill="hold">
                                          <p:stCondLst>
                                            <p:cond delay="0"/>
                                          </p:stCondLst>
                                        </p:cTn>
                                        <p:tgtEl>
                                          <p:spTgt spid="5">
                                            <p:graphicEl>
                                              <a:dgm id="{0A29EAC0-0BD8-BA4E-B123-12F400E6C9FC}"/>
                                            </p:graphicEl>
                                          </p:spTgt>
                                        </p:tgtEl>
                                        <p:attrNameLst>
                                          <p:attrName>style.visibility</p:attrName>
                                        </p:attrNameLst>
                                      </p:cBhvr>
                                      <p:to>
                                        <p:strVal val="visible"/>
                                      </p:to>
                                    </p:set>
                                    <p:anim calcmode="lin" valueType="num">
                                      <p:cBhvr>
                                        <p:cTn id="343" dur="500" fill="hold"/>
                                        <p:tgtEl>
                                          <p:spTgt spid="5">
                                            <p:graphicEl>
                                              <a:dgm id="{0A29EAC0-0BD8-BA4E-B123-12F400E6C9FC}"/>
                                            </p:graphicEl>
                                          </p:spTgt>
                                        </p:tgtEl>
                                        <p:attrNameLst>
                                          <p:attrName>ppt_w</p:attrName>
                                        </p:attrNameLst>
                                      </p:cBhvr>
                                      <p:tavLst>
                                        <p:tav tm="0">
                                          <p:val>
                                            <p:fltVal val="0"/>
                                          </p:val>
                                        </p:tav>
                                        <p:tav tm="100000">
                                          <p:val>
                                            <p:strVal val="#ppt_w"/>
                                          </p:val>
                                        </p:tav>
                                      </p:tavLst>
                                    </p:anim>
                                    <p:anim calcmode="lin" valueType="num">
                                      <p:cBhvr>
                                        <p:cTn id="344" dur="500" fill="hold"/>
                                        <p:tgtEl>
                                          <p:spTgt spid="5">
                                            <p:graphicEl>
                                              <a:dgm id="{0A29EAC0-0BD8-BA4E-B123-12F400E6C9FC}"/>
                                            </p:graphicEl>
                                          </p:spTgt>
                                        </p:tgtEl>
                                        <p:attrNameLst>
                                          <p:attrName>ppt_h</p:attrName>
                                        </p:attrNameLst>
                                      </p:cBhvr>
                                      <p:tavLst>
                                        <p:tav tm="0">
                                          <p:val>
                                            <p:fltVal val="0"/>
                                          </p:val>
                                        </p:tav>
                                        <p:tav tm="100000">
                                          <p:val>
                                            <p:strVal val="#ppt_h"/>
                                          </p:val>
                                        </p:tav>
                                      </p:tavLst>
                                    </p:anim>
                                    <p:animEffect transition="in" filter="fade">
                                      <p:cBhvr>
                                        <p:cTn id="345" dur="500"/>
                                        <p:tgtEl>
                                          <p:spTgt spid="5">
                                            <p:graphicEl>
                                              <a:dgm id="{0A29EAC0-0BD8-BA4E-B123-12F400E6C9FC}"/>
                                            </p:graphicEl>
                                          </p:spTgt>
                                        </p:tgtEl>
                                      </p:cBhvr>
                                    </p:animEffect>
                                    <p:anim calcmode="lin" valueType="num">
                                      <p:cBhvr>
                                        <p:cTn id="346" dur="500" fill="hold"/>
                                        <p:tgtEl>
                                          <p:spTgt spid="5">
                                            <p:graphicEl>
                                              <a:dgm id="{0A29EAC0-0BD8-BA4E-B123-12F400E6C9FC}"/>
                                            </p:graphicEl>
                                          </p:spTgt>
                                        </p:tgtEl>
                                        <p:attrNameLst>
                                          <p:attrName>ppt_x</p:attrName>
                                        </p:attrNameLst>
                                      </p:cBhvr>
                                      <p:tavLst>
                                        <p:tav tm="0">
                                          <p:val>
                                            <p:fltVal val="0.5"/>
                                          </p:val>
                                        </p:tav>
                                        <p:tav tm="100000">
                                          <p:val>
                                            <p:strVal val="#ppt_x"/>
                                          </p:val>
                                        </p:tav>
                                      </p:tavLst>
                                    </p:anim>
                                    <p:anim calcmode="lin" valueType="num">
                                      <p:cBhvr>
                                        <p:cTn id="347" dur="500" fill="hold"/>
                                        <p:tgtEl>
                                          <p:spTgt spid="5">
                                            <p:graphicEl>
                                              <a:dgm id="{0A29EAC0-0BD8-BA4E-B123-12F400E6C9FC}"/>
                                            </p:graphicEl>
                                          </p:spTgt>
                                        </p:tgtEl>
                                        <p:attrNameLst>
                                          <p:attrName>ppt_y</p:attrName>
                                        </p:attrNameLst>
                                      </p:cBhvr>
                                      <p:tavLst>
                                        <p:tav tm="0">
                                          <p:val>
                                            <p:fltVal val="0.5"/>
                                          </p:val>
                                        </p:tav>
                                        <p:tav tm="100000">
                                          <p:val>
                                            <p:strVal val="#ppt_y"/>
                                          </p:val>
                                        </p:tav>
                                      </p:tavLst>
                                    </p:anim>
                                  </p:childTnLst>
                                </p:cTn>
                              </p:par>
                            </p:childTnLst>
                          </p:cTn>
                        </p:par>
                        <p:par>
                          <p:cTn id="348" fill="hold">
                            <p:stCondLst>
                              <p:cond delay="21500"/>
                            </p:stCondLst>
                            <p:childTnLst>
                              <p:par>
                                <p:cTn id="349" presetID="53" presetClass="entr" presetSubtype="528" fill="hold" grpId="0" nodeType="afterEffect">
                                  <p:stCondLst>
                                    <p:cond delay="0"/>
                                  </p:stCondLst>
                                  <p:childTnLst>
                                    <p:set>
                                      <p:cBhvr>
                                        <p:cTn id="350" dur="1" fill="hold">
                                          <p:stCondLst>
                                            <p:cond delay="0"/>
                                          </p:stCondLst>
                                        </p:cTn>
                                        <p:tgtEl>
                                          <p:spTgt spid="5">
                                            <p:graphicEl>
                                              <a:dgm id="{70739D04-074B-784C-9D23-654B59D410E7}"/>
                                            </p:graphicEl>
                                          </p:spTgt>
                                        </p:tgtEl>
                                        <p:attrNameLst>
                                          <p:attrName>style.visibility</p:attrName>
                                        </p:attrNameLst>
                                      </p:cBhvr>
                                      <p:to>
                                        <p:strVal val="visible"/>
                                      </p:to>
                                    </p:set>
                                    <p:anim calcmode="lin" valueType="num">
                                      <p:cBhvr>
                                        <p:cTn id="351" dur="500" fill="hold"/>
                                        <p:tgtEl>
                                          <p:spTgt spid="5">
                                            <p:graphicEl>
                                              <a:dgm id="{70739D04-074B-784C-9D23-654B59D410E7}"/>
                                            </p:graphicEl>
                                          </p:spTgt>
                                        </p:tgtEl>
                                        <p:attrNameLst>
                                          <p:attrName>ppt_w</p:attrName>
                                        </p:attrNameLst>
                                      </p:cBhvr>
                                      <p:tavLst>
                                        <p:tav tm="0">
                                          <p:val>
                                            <p:fltVal val="0"/>
                                          </p:val>
                                        </p:tav>
                                        <p:tav tm="100000">
                                          <p:val>
                                            <p:strVal val="#ppt_w"/>
                                          </p:val>
                                        </p:tav>
                                      </p:tavLst>
                                    </p:anim>
                                    <p:anim calcmode="lin" valueType="num">
                                      <p:cBhvr>
                                        <p:cTn id="352" dur="500" fill="hold"/>
                                        <p:tgtEl>
                                          <p:spTgt spid="5">
                                            <p:graphicEl>
                                              <a:dgm id="{70739D04-074B-784C-9D23-654B59D410E7}"/>
                                            </p:graphicEl>
                                          </p:spTgt>
                                        </p:tgtEl>
                                        <p:attrNameLst>
                                          <p:attrName>ppt_h</p:attrName>
                                        </p:attrNameLst>
                                      </p:cBhvr>
                                      <p:tavLst>
                                        <p:tav tm="0">
                                          <p:val>
                                            <p:fltVal val="0"/>
                                          </p:val>
                                        </p:tav>
                                        <p:tav tm="100000">
                                          <p:val>
                                            <p:strVal val="#ppt_h"/>
                                          </p:val>
                                        </p:tav>
                                      </p:tavLst>
                                    </p:anim>
                                    <p:animEffect transition="in" filter="fade">
                                      <p:cBhvr>
                                        <p:cTn id="353" dur="500"/>
                                        <p:tgtEl>
                                          <p:spTgt spid="5">
                                            <p:graphicEl>
                                              <a:dgm id="{70739D04-074B-784C-9D23-654B59D410E7}"/>
                                            </p:graphicEl>
                                          </p:spTgt>
                                        </p:tgtEl>
                                      </p:cBhvr>
                                    </p:animEffect>
                                    <p:anim calcmode="lin" valueType="num">
                                      <p:cBhvr>
                                        <p:cTn id="354" dur="500" fill="hold"/>
                                        <p:tgtEl>
                                          <p:spTgt spid="5">
                                            <p:graphicEl>
                                              <a:dgm id="{70739D04-074B-784C-9D23-654B59D410E7}"/>
                                            </p:graphicEl>
                                          </p:spTgt>
                                        </p:tgtEl>
                                        <p:attrNameLst>
                                          <p:attrName>ppt_x</p:attrName>
                                        </p:attrNameLst>
                                      </p:cBhvr>
                                      <p:tavLst>
                                        <p:tav tm="0">
                                          <p:val>
                                            <p:fltVal val="0.5"/>
                                          </p:val>
                                        </p:tav>
                                        <p:tav tm="100000">
                                          <p:val>
                                            <p:strVal val="#ppt_x"/>
                                          </p:val>
                                        </p:tav>
                                      </p:tavLst>
                                    </p:anim>
                                    <p:anim calcmode="lin" valueType="num">
                                      <p:cBhvr>
                                        <p:cTn id="355" dur="500" fill="hold"/>
                                        <p:tgtEl>
                                          <p:spTgt spid="5">
                                            <p:graphicEl>
                                              <a:dgm id="{70739D04-074B-784C-9D23-654B59D410E7}"/>
                                            </p:graphicEl>
                                          </p:spTgt>
                                        </p:tgtEl>
                                        <p:attrNameLst>
                                          <p:attrName>ppt_y</p:attrName>
                                        </p:attrNameLst>
                                      </p:cBhvr>
                                      <p:tavLst>
                                        <p:tav tm="0">
                                          <p:val>
                                            <p:fltVal val="0.5"/>
                                          </p:val>
                                        </p:tav>
                                        <p:tav tm="100000">
                                          <p:val>
                                            <p:strVal val="#ppt_y"/>
                                          </p:val>
                                        </p:tav>
                                      </p:tavLst>
                                    </p:anim>
                                  </p:childTnLst>
                                </p:cTn>
                              </p:par>
                            </p:childTnLst>
                          </p:cTn>
                        </p:par>
                        <p:par>
                          <p:cTn id="356" fill="hold">
                            <p:stCondLst>
                              <p:cond delay="22000"/>
                            </p:stCondLst>
                            <p:childTnLst>
                              <p:par>
                                <p:cTn id="357" presetID="53" presetClass="entr" presetSubtype="528" fill="hold" grpId="0" nodeType="afterEffect">
                                  <p:stCondLst>
                                    <p:cond delay="0"/>
                                  </p:stCondLst>
                                  <p:childTnLst>
                                    <p:set>
                                      <p:cBhvr>
                                        <p:cTn id="358" dur="1" fill="hold">
                                          <p:stCondLst>
                                            <p:cond delay="0"/>
                                          </p:stCondLst>
                                        </p:cTn>
                                        <p:tgtEl>
                                          <p:spTgt spid="5">
                                            <p:graphicEl>
                                              <a:dgm id="{C1F62EF1-DB2F-9C45-B077-7852B0BD6139}"/>
                                            </p:graphicEl>
                                          </p:spTgt>
                                        </p:tgtEl>
                                        <p:attrNameLst>
                                          <p:attrName>style.visibility</p:attrName>
                                        </p:attrNameLst>
                                      </p:cBhvr>
                                      <p:to>
                                        <p:strVal val="visible"/>
                                      </p:to>
                                    </p:set>
                                    <p:anim calcmode="lin" valueType="num">
                                      <p:cBhvr>
                                        <p:cTn id="359" dur="500" fill="hold"/>
                                        <p:tgtEl>
                                          <p:spTgt spid="5">
                                            <p:graphicEl>
                                              <a:dgm id="{C1F62EF1-DB2F-9C45-B077-7852B0BD6139}"/>
                                            </p:graphicEl>
                                          </p:spTgt>
                                        </p:tgtEl>
                                        <p:attrNameLst>
                                          <p:attrName>ppt_w</p:attrName>
                                        </p:attrNameLst>
                                      </p:cBhvr>
                                      <p:tavLst>
                                        <p:tav tm="0">
                                          <p:val>
                                            <p:fltVal val="0"/>
                                          </p:val>
                                        </p:tav>
                                        <p:tav tm="100000">
                                          <p:val>
                                            <p:strVal val="#ppt_w"/>
                                          </p:val>
                                        </p:tav>
                                      </p:tavLst>
                                    </p:anim>
                                    <p:anim calcmode="lin" valueType="num">
                                      <p:cBhvr>
                                        <p:cTn id="360" dur="500" fill="hold"/>
                                        <p:tgtEl>
                                          <p:spTgt spid="5">
                                            <p:graphicEl>
                                              <a:dgm id="{C1F62EF1-DB2F-9C45-B077-7852B0BD6139}"/>
                                            </p:graphicEl>
                                          </p:spTgt>
                                        </p:tgtEl>
                                        <p:attrNameLst>
                                          <p:attrName>ppt_h</p:attrName>
                                        </p:attrNameLst>
                                      </p:cBhvr>
                                      <p:tavLst>
                                        <p:tav tm="0">
                                          <p:val>
                                            <p:fltVal val="0"/>
                                          </p:val>
                                        </p:tav>
                                        <p:tav tm="100000">
                                          <p:val>
                                            <p:strVal val="#ppt_h"/>
                                          </p:val>
                                        </p:tav>
                                      </p:tavLst>
                                    </p:anim>
                                    <p:animEffect transition="in" filter="fade">
                                      <p:cBhvr>
                                        <p:cTn id="361" dur="500"/>
                                        <p:tgtEl>
                                          <p:spTgt spid="5">
                                            <p:graphicEl>
                                              <a:dgm id="{C1F62EF1-DB2F-9C45-B077-7852B0BD6139}"/>
                                            </p:graphicEl>
                                          </p:spTgt>
                                        </p:tgtEl>
                                      </p:cBhvr>
                                    </p:animEffect>
                                    <p:anim calcmode="lin" valueType="num">
                                      <p:cBhvr>
                                        <p:cTn id="362" dur="500" fill="hold"/>
                                        <p:tgtEl>
                                          <p:spTgt spid="5">
                                            <p:graphicEl>
                                              <a:dgm id="{C1F62EF1-DB2F-9C45-B077-7852B0BD6139}"/>
                                            </p:graphicEl>
                                          </p:spTgt>
                                        </p:tgtEl>
                                        <p:attrNameLst>
                                          <p:attrName>ppt_x</p:attrName>
                                        </p:attrNameLst>
                                      </p:cBhvr>
                                      <p:tavLst>
                                        <p:tav tm="0">
                                          <p:val>
                                            <p:fltVal val="0.5"/>
                                          </p:val>
                                        </p:tav>
                                        <p:tav tm="100000">
                                          <p:val>
                                            <p:strVal val="#ppt_x"/>
                                          </p:val>
                                        </p:tav>
                                      </p:tavLst>
                                    </p:anim>
                                    <p:anim calcmode="lin" valueType="num">
                                      <p:cBhvr>
                                        <p:cTn id="363" dur="500" fill="hold"/>
                                        <p:tgtEl>
                                          <p:spTgt spid="5">
                                            <p:graphicEl>
                                              <a:dgm id="{C1F62EF1-DB2F-9C45-B077-7852B0BD6139}"/>
                                            </p:graphicEl>
                                          </p:spTgt>
                                        </p:tgtEl>
                                        <p:attrNameLst>
                                          <p:attrName>ppt_y</p:attrName>
                                        </p:attrNameLst>
                                      </p:cBhvr>
                                      <p:tavLst>
                                        <p:tav tm="0">
                                          <p:val>
                                            <p:fltVal val="0.5"/>
                                          </p:val>
                                        </p:tav>
                                        <p:tav tm="100000">
                                          <p:val>
                                            <p:strVal val="#ppt_y"/>
                                          </p:val>
                                        </p:tav>
                                      </p:tavLst>
                                    </p:anim>
                                  </p:childTnLst>
                                </p:cTn>
                              </p:par>
                            </p:childTnLst>
                          </p:cTn>
                        </p:par>
                        <p:par>
                          <p:cTn id="364" fill="hold">
                            <p:stCondLst>
                              <p:cond delay="22500"/>
                            </p:stCondLst>
                            <p:childTnLst>
                              <p:par>
                                <p:cTn id="365" presetID="53" presetClass="entr" presetSubtype="528" fill="hold" grpId="0" nodeType="afterEffect">
                                  <p:stCondLst>
                                    <p:cond delay="0"/>
                                  </p:stCondLst>
                                  <p:childTnLst>
                                    <p:set>
                                      <p:cBhvr>
                                        <p:cTn id="366" dur="1" fill="hold">
                                          <p:stCondLst>
                                            <p:cond delay="0"/>
                                          </p:stCondLst>
                                        </p:cTn>
                                        <p:tgtEl>
                                          <p:spTgt spid="5">
                                            <p:graphicEl>
                                              <a:dgm id="{4BCACF4F-4E13-3241-9188-A081D8A40804}"/>
                                            </p:graphicEl>
                                          </p:spTgt>
                                        </p:tgtEl>
                                        <p:attrNameLst>
                                          <p:attrName>style.visibility</p:attrName>
                                        </p:attrNameLst>
                                      </p:cBhvr>
                                      <p:to>
                                        <p:strVal val="visible"/>
                                      </p:to>
                                    </p:set>
                                    <p:anim calcmode="lin" valueType="num">
                                      <p:cBhvr>
                                        <p:cTn id="367" dur="500" fill="hold"/>
                                        <p:tgtEl>
                                          <p:spTgt spid="5">
                                            <p:graphicEl>
                                              <a:dgm id="{4BCACF4F-4E13-3241-9188-A081D8A40804}"/>
                                            </p:graphicEl>
                                          </p:spTgt>
                                        </p:tgtEl>
                                        <p:attrNameLst>
                                          <p:attrName>ppt_w</p:attrName>
                                        </p:attrNameLst>
                                      </p:cBhvr>
                                      <p:tavLst>
                                        <p:tav tm="0">
                                          <p:val>
                                            <p:fltVal val="0"/>
                                          </p:val>
                                        </p:tav>
                                        <p:tav tm="100000">
                                          <p:val>
                                            <p:strVal val="#ppt_w"/>
                                          </p:val>
                                        </p:tav>
                                      </p:tavLst>
                                    </p:anim>
                                    <p:anim calcmode="lin" valueType="num">
                                      <p:cBhvr>
                                        <p:cTn id="368" dur="500" fill="hold"/>
                                        <p:tgtEl>
                                          <p:spTgt spid="5">
                                            <p:graphicEl>
                                              <a:dgm id="{4BCACF4F-4E13-3241-9188-A081D8A40804}"/>
                                            </p:graphicEl>
                                          </p:spTgt>
                                        </p:tgtEl>
                                        <p:attrNameLst>
                                          <p:attrName>ppt_h</p:attrName>
                                        </p:attrNameLst>
                                      </p:cBhvr>
                                      <p:tavLst>
                                        <p:tav tm="0">
                                          <p:val>
                                            <p:fltVal val="0"/>
                                          </p:val>
                                        </p:tav>
                                        <p:tav tm="100000">
                                          <p:val>
                                            <p:strVal val="#ppt_h"/>
                                          </p:val>
                                        </p:tav>
                                      </p:tavLst>
                                    </p:anim>
                                    <p:animEffect transition="in" filter="fade">
                                      <p:cBhvr>
                                        <p:cTn id="369" dur="500"/>
                                        <p:tgtEl>
                                          <p:spTgt spid="5">
                                            <p:graphicEl>
                                              <a:dgm id="{4BCACF4F-4E13-3241-9188-A081D8A40804}"/>
                                            </p:graphicEl>
                                          </p:spTgt>
                                        </p:tgtEl>
                                      </p:cBhvr>
                                    </p:animEffect>
                                    <p:anim calcmode="lin" valueType="num">
                                      <p:cBhvr>
                                        <p:cTn id="370" dur="500" fill="hold"/>
                                        <p:tgtEl>
                                          <p:spTgt spid="5">
                                            <p:graphicEl>
                                              <a:dgm id="{4BCACF4F-4E13-3241-9188-A081D8A40804}"/>
                                            </p:graphicEl>
                                          </p:spTgt>
                                        </p:tgtEl>
                                        <p:attrNameLst>
                                          <p:attrName>ppt_x</p:attrName>
                                        </p:attrNameLst>
                                      </p:cBhvr>
                                      <p:tavLst>
                                        <p:tav tm="0">
                                          <p:val>
                                            <p:fltVal val="0.5"/>
                                          </p:val>
                                        </p:tav>
                                        <p:tav tm="100000">
                                          <p:val>
                                            <p:strVal val="#ppt_x"/>
                                          </p:val>
                                        </p:tav>
                                      </p:tavLst>
                                    </p:anim>
                                    <p:anim calcmode="lin" valueType="num">
                                      <p:cBhvr>
                                        <p:cTn id="371" dur="500" fill="hold"/>
                                        <p:tgtEl>
                                          <p:spTgt spid="5">
                                            <p:graphicEl>
                                              <a:dgm id="{4BCACF4F-4E13-3241-9188-A081D8A40804}"/>
                                            </p:graphicEl>
                                          </p:spTgt>
                                        </p:tgtEl>
                                        <p:attrNameLst>
                                          <p:attrName>ppt_y</p:attrName>
                                        </p:attrNameLst>
                                      </p:cBhvr>
                                      <p:tavLst>
                                        <p:tav tm="0">
                                          <p:val>
                                            <p:fltVal val="0.5"/>
                                          </p:val>
                                        </p:tav>
                                        <p:tav tm="100000">
                                          <p:val>
                                            <p:strVal val="#ppt_y"/>
                                          </p:val>
                                        </p:tav>
                                      </p:tavLst>
                                    </p:anim>
                                  </p:childTnLst>
                                </p:cTn>
                              </p:par>
                            </p:childTnLst>
                          </p:cTn>
                        </p:par>
                        <p:par>
                          <p:cTn id="372" fill="hold">
                            <p:stCondLst>
                              <p:cond delay="23000"/>
                            </p:stCondLst>
                            <p:childTnLst>
                              <p:par>
                                <p:cTn id="373" presetID="53" presetClass="entr" presetSubtype="528" fill="hold" grpId="0" nodeType="afterEffect">
                                  <p:stCondLst>
                                    <p:cond delay="0"/>
                                  </p:stCondLst>
                                  <p:childTnLst>
                                    <p:set>
                                      <p:cBhvr>
                                        <p:cTn id="374" dur="1" fill="hold">
                                          <p:stCondLst>
                                            <p:cond delay="0"/>
                                          </p:stCondLst>
                                        </p:cTn>
                                        <p:tgtEl>
                                          <p:spTgt spid="5">
                                            <p:graphicEl>
                                              <a:dgm id="{744A8E00-E63F-4B4D-A2EB-563E4D1A8864}"/>
                                            </p:graphicEl>
                                          </p:spTgt>
                                        </p:tgtEl>
                                        <p:attrNameLst>
                                          <p:attrName>style.visibility</p:attrName>
                                        </p:attrNameLst>
                                      </p:cBhvr>
                                      <p:to>
                                        <p:strVal val="visible"/>
                                      </p:to>
                                    </p:set>
                                    <p:anim calcmode="lin" valueType="num">
                                      <p:cBhvr>
                                        <p:cTn id="375" dur="500" fill="hold"/>
                                        <p:tgtEl>
                                          <p:spTgt spid="5">
                                            <p:graphicEl>
                                              <a:dgm id="{744A8E00-E63F-4B4D-A2EB-563E4D1A8864}"/>
                                            </p:graphicEl>
                                          </p:spTgt>
                                        </p:tgtEl>
                                        <p:attrNameLst>
                                          <p:attrName>ppt_w</p:attrName>
                                        </p:attrNameLst>
                                      </p:cBhvr>
                                      <p:tavLst>
                                        <p:tav tm="0">
                                          <p:val>
                                            <p:fltVal val="0"/>
                                          </p:val>
                                        </p:tav>
                                        <p:tav tm="100000">
                                          <p:val>
                                            <p:strVal val="#ppt_w"/>
                                          </p:val>
                                        </p:tav>
                                      </p:tavLst>
                                    </p:anim>
                                    <p:anim calcmode="lin" valueType="num">
                                      <p:cBhvr>
                                        <p:cTn id="376" dur="500" fill="hold"/>
                                        <p:tgtEl>
                                          <p:spTgt spid="5">
                                            <p:graphicEl>
                                              <a:dgm id="{744A8E00-E63F-4B4D-A2EB-563E4D1A8864}"/>
                                            </p:graphicEl>
                                          </p:spTgt>
                                        </p:tgtEl>
                                        <p:attrNameLst>
                                          <p:attrName>ppt_h</p:attrName>
                                        </p:attrNameLst>
                                      </p:cBhvr>
                                      <p:tavLst>
                                        <p:tav tm="0">
                                          <p:val>
                                            <p:fltVal val="0"/>
                                          </p:val>
                                        </p:tav>
                                        <p:tav tm="100000">
                                          <p:val>
                                            <p:strVal val="#ppt_h"/>
                                          </p:val>
                                        </p:tav>
                                      </p:tavLst>
                                    </p:anim>
                                    <p:animEffect transition="in" filter="fade">
                                      <p:cBhvr>
                                        <p:cTn id="377" dur="500"/>
                                        <p:tgtEl>
                                          <p:spTgt spid="5">
                                            <p:graphicEl>
                                              <a:dgm id="{744A8E00-E63F-4B4D-A2EB-563E4D1A8864}"/>
                                            </p:graphicEl>
                                          </p:spTgt>
                                        </p:tgtEl>
                                      </p:cBhvr>
                                    </p:animEffect>
                                    <p:anim calcmode="lin" valueType="num">
                                      <p:cBhvr>
                                        <p:cTn id="378" dur="500" fill="hold"/>
                                        <p:tgtEl>
                                          <p:spTgt spid="5">
                                            <p:graphicEl>
                                              <a:dgm id="{744A8E00-E63F-4B4D-A2EB-563E4D1A8864}"/>
                                            </p:graphicEl>
                                          </p:spTgt>
                                        </p:tgtEl>
                                        <p:attrNameLst>
                                          <p:attrName>ppt_x</p:attrName>
                                        </p:attrNameLst>
                                      </p:cBhvr>
                                      <p:tavLst>
                                        <p:tav tm="0">
                                          <p:val>
                                            <p:fltVal val="0.5"/>
                                          </p:val>
                                        </p:tav>
                                        <p:tav tm="100000">
                                          <p:val>
                                            <p:strVal val="#ppt_x"/>
                                          </p:val>
                                        </p:tav>
                                      </p:tavLst>
                                    </p:anim>
                                    <p:anim calcmode="lin" valueType="num">
                                      <p:cBhvr>
                                        <p:cTn id="379" dur="500" fill="hold"/>
                                        <p:tgtEl>
                                          <p:spTgt spid="5">
                                            <p:graphicEl>
                                              <a:dgm id="{744A8E00-E63F-4B4D-A2EB-563E4D1A8864}"/>
                                            </p:graphicEl>
                                          </p:spTgt>
                                        </p:tgtEl>
                                        <p:attrNameLst>
                                          <p:attrName>ppt_y</p:attrName>
                                        </p:attrNameLst>
                                      </p:cBhvr>
                                      <p:tavLst>
                                        <p:tav tm="0">
                                          <p:val>
                                            <p:fltVal val="0.5"/>
                                          </p:val>
                                        </p:tav>
                                        <p:tav tm="100000">
                                          <p:val>
                                            <p:strVal val="#ppt_y"/>
                                          </p:val>
                                        </p:tav>
                                      </p:tavLst>
                                    </p:anim>
                                  </p:childTnLst>
                                </p:cTn>
                              </p:par>
                            </p:childTnLst>
                          </p:cTn>
                        </p:par>
                        <p:par>
                          <p:cTn id="380" fill="hold">
                            <p:stCondLst>
                              <p:cond delay="23500"/>
                            </p:stCondLst>
                            <p:childTnLst>
                              <p:par>
                                <p:cTn id="381" presetID="53" presetClass="entr" presetSubtype="528" fill="hold" grpId="0" nodeType="afterEffect">
                                  <p:stCondLst>
                                    <p:cond delay="0"/>
                                  </p:stCondLst>
                                  <p:childTnLst>
                                    <p:set>
                                      <p:cBhvr>
                                        <p:cTn id="382" dur="1" fill="hold">
                                          <p:stCondLst>
                                            <p:cond delay="0"/>
                                          </p:stCondLst>
                                        </p:cTn>
                                        <p:tgtEl>
                                          <p:spTgt spid="5">
                                            <p:graphicEl>
                                              <a:dgm id="{71049214-F98D-2347-BC7A-085AD72B6089}"/>
                                            </p:graphicEl>
                                          </p:spTgt>
                                        </p:tgtEl>
                                        <p:attrNameLst>
                                          <p:attrName>style.visibility</p:attrName>
                                        </p:attrNameLst>
                                      </p:cBhvr>
                                      <p:to>
                                        <p:strVal val="visible"/>
                                      </p:to>
                                    </p:set>
                                    <p:anim calcmode="lin" valueType="num">
                                      <p:cBhvr>
                                        <p:cTn id="383" dur="500" fill="hold"/>
                                        <p:tgtEl>
                                          <p:spTgt spid="5">
                                            <p:graphicEl>
                                              <a:dgm id="{71049214-F98D-2347-BC7A-085AD72B6089}"/>
                                            </p:graphicEl>
                                          </p:spTgt>
                                        </p:tgtEl>
                                        <p:attrNameLst>
                                          <p:attrName>ppt_w</p:attrName>
                                        </p:attrNameLst>
                                      </p:cBhvr>
                                      <p:tavLst>
                                        <p:tav tm="0">
                                          <p:val>
                                            <p:fltVal val="0"/>
                                          </p:val>
                                        </p:tav>
                                        <p:tav tm="100000">
                                          <p:val>
                                            <p:strVal val="#ppt_w"/>
                                          </p:val>
                                        </p:tav>
                                      </p:tavLst>
                                    </p:anim>
                                    <p:anim calcmode="lin" valueType="num">
                                      <p:cBhvr>
                                        <p:cTn id="384" dur="500" fill="hold"/>
                                        <p:tgtEl>
                                          <p:spTgt spid="5">
                                            <p:graphicEl>
                                              <a:dgm id="{71049214-F98D-2347-BC7A-085AD72B6089}"/>
                                            </p:graphicEl>
                                          </p:spTgt>
                                        </p:tgtEl>
                                        <p:attrNameLst>
                                          <p:attrName>ppt_h</p:attrName>
                                        </p:attrNameLst>
                                      </p:cBhvr>
                                      <p:tavLst>
                                        <p:tav tm="0">
                                          <p:val>
                                            <p:fltVal val="0"/>
                                          </p:val>
                                        </p:tav>
                                        <p:tav tm="100000">
                                          <p:val>
                                            <p:strVal val="#ppt_h"/>
                                          </p:val>
                                        </p:tav>
                                      </p:tavLst>
                                    </p:anim>
                                    <p:animEffect transition="in" filter="fade">
                                      <p:cBhvr>
                                        <p:cTn id="385" dur="500"/>
                                        <p:tgtEl>
                                          <p:spTgt spid="5">
                                            <p:graphicEl>
                                              <a:dgm id="{71049214-F98D-2347-BC7A-085AD72B6089}"/>
                                            </p:graphicEl>
                                          </p:spTgt>
                                        </p:tgtEl>
                                      </p:cBhvr>
                                    </p:animEffect>
                                    <p:anim calcmode="lin" valueType="num">
                                      <p:cBhvr>
                                        <p:cTn id="386" dur="500" fill="hold"/>
                                        <p:tgtEl>
                                          <p:spTgt spid="5">
                                            <p:graphicEl>
                                              <a:dgm id="{71049214-F98D-2347-BC7A-085AD72B6089}"/>
                                            </p:graphicEl>
                                          </p:spTgt>
                                        </p:tgtEl>
                                        <p:attrNameLst>
                                          <p:attrName>ppt_x</p:attrName>
                                        </p:attrNameLst>
                                      </p:cBhvr>
                                      <p:tavLst>
                                        <p:tav tm="0">
                                          <p:val>
                                            <p:fltVal val="0.5"/>
                                          </p:val>
                                        </p:tav>
                                        <p:tav tm="100000">
                                          <p:val>
                                            <p:strVal val="#ppt_x"/>
                                          </p:val>
                                        </p:tav>
                                      </p:tavLst>
                                    </p:anim>
                                    <p:anim calcmode="lin" valueType="num">
                                      <p:cBhvr>
                                        <p:cTn id="387" dur="500" fill="hold"/>
                                        <p:tgtEl>
                                          <p:spTgt spid="5">
                                            <p:graphicEl>
                                              <a:dgm id="{71049214-F98D-2347-BC7A-085AD72B6089}"/>
                                            </p:graphicEl>
                                          </p:spTgt>
                                        </p:tgtEl>
                                        <p:attrNameLst>
                                          <p:attrName>ppt_y</p:attrName>
                                        </p:attrNameLst>
                                      </p:cBhvr>
                                      <p:tavLst>
                                        <p:tav tm="0">
                                          <p:val>
                                            <p:fltVal val="0.5"/>
                                          </p:val>
                                        </p:tav>
                                        <p:tav tm="100000">
                                          <p:val>
                                            <p:strVal val="#ppt_y"/>
                                          </p:val>
                                        </p:tav>
                                      </p:tavLst>
                                    </p:anim>
                                  </p:childTnLst>
                                </p:cTn>
                              </p:par>
                            </p:childTnLst>
                          </p:cTn>
                        </p:par>
                      </p:childTnLst>
                    </p:cTn>
                  </p:par>
                  <p:par>
                    <p:cTn id="388" fill="hold">
                      <p:stCondLst>
                        <p:cond delay="indefinite"/>
                      </p:stCondLst>
                      <p:childTnLst>
                        <p:par>
                          <p:cTn id="389" fill="hold">
                            <p:stCondLst>
                              <p:cond delay="0"/>
                            </p:stCondLst>
                            <p:childTnLst>
                              <p:par>
                                <p:cTn id="390" presetID="31" presetClass="entr" presetSubtype="0" fill="hold" nodeType="clickEffect">
                                  <p:stCondLst>
                                    <p:cond delay="0"/>
                                  </p:stCondLst>
                                  <p:childTnLst>
                                    <p:set>
                                      <p:cBhvr>
                                        <p:cTn id="391" dur="1" fill="hold">
                                          <p:stCondLst>
                                            <p:cond delay="0"/>
                                          </p:stCondLst>
                                        </p:cTn>
                                        <p:tgtEl>
                                          <p:spTgt spid="6"/>
                                        </p:tgtEl>
                                        <p:attrNameLst>
                                          <p:attrName>style.visibility</p:attrName>
                                        </p:attrNameLst>
                                      </p:cBhvr>
                                      <p:to>
                                        <p:strVal val="visible"/>
                                      </p:to>
                                    </p:set>
                                    <p:anim calcmode="lin" valueType="num">
                                      <p:cBhvr>
                                        <p:cTn id="392" dur="1000" fill="hold"/>
                                        <p:tgtEl>
                                          <p:spTgt spid="6"/>
                                        </p:tgtEl>
                                        <p:attrNameLst>
                                          <p:attrName>ppt_w</p:attrName>
                                        </p:attrNameLst>
                                      </p:cBhvr>
                                      <p:tavLst>
                                        <p:tav tm="0">
                                          <p:val>
                                            <p:fltVal val="0"/>
                                          </p:val>
                                        </p:tav>
                                        <p:tav tm="100000">
                                          <p:val>
                                            <p:strVal val="#ppt_w"/>
                                          </p:val>
                                        </p:tav>
                                      </p:tavLst>
                                    </p:anim>
                                    <p:anim calcmode="lin" valueType="num">
                                      <p:cBhvr>
                                        <p:cTn id="393" dur="1000" fill="hold"/>
                                        <p:tgtEl>
                                          <p:spTgt spid="6"/>
                                        </p:tgtEl>
                                        <p:attrNameLst>
                                          <p:attrName>ppt_h</p:attrName>
                                        </p:attrNameLst>
                                      </p:cBhvr>
                                      <p:tavLst>
                                        <p:tav tm="0">
                                          <p:val>
                                            <p:fltVal val="0"/>
                                          </p:val>
                                        </p:tav>
                                        <p:tav tm="100000">
                                          <p:val>
                                            <p:strVal val="#ppt_h"/>
                                          </p:val>
                                        </p:tav>
                                      </p:tavLst>
                                    </p:anim>
                                    <p:anim calcmode="lin" valueType="num">
                                      <p:cBhvr>
                                        <p:cTn id="394" dur="1000" fill="hold"/>
                                        <p:tgtEl>
                                          <p:spTgt spid="6"/>
                                        </p:tgtEl>
                                        <p:attrNameLst>
                                          <p:attrName>style.rotation</p:attrName>
                                        </p:attrNameLst>
                                      </p:cBhvr>
                                      <p:tavLst>
                                        <p:tav tm="0">
                                          <p:val>
                                            <p:fltVal val="90"/>
                                          </p:val>
                                        </p:tav>
                                        <p:tav tm="100000">
                                          <p:val>
                                            <p:fltVal val="0"/>
                                          </p:val>
                                        </p:tav>
                                      </p:tavLst>
                                    </p:anim>
                                    <p:animEffect transition="in" filter="fade">
                                      <p:cBhvr>
                                        <p:cTn id="395" dur="1000"/>
                                        <p:tgtEl>
                                          <p:spTgt spid="6"/>
                                        </p:tgtEl>
                                      </p:cBhvr>
                                    </p:animEffect>
                                  </p:childTnLst>
                                </p:cTn>
                              </p:par>
                            </p:childTnLst>
                          </p:cTn>
                        </p:par>
                      </p:childTnLst>
                    </p:cTn>
                  </p:par>
                  <p:par>
                    <p:cTn id="396" fill="hold">
                      <p:stCondLst>
                        <p:cond delay="indefinite"/>
                      </p:stCondLst>
                      <p:childTnLst>
                        <p:par>
                          <p:cTn id="397" fill="hold">
                            <p:stCondLst>
                              <p:cond delay="0"/>
                            </p:stCondLst>
                            <p:childTnLst>
                              <p:par>
                                <p:cTn id="398" presetID="9" presetClass="exit" presetSubtype="0" fill="hold" nodeType="clickEffect">
                                  <p:stCondLst>
                                    <p:cond delay="0"/>
                                  </p:stCondLst>
                                  <p:childTnLst>
                                    <p:animEffect transition="out" filter="dissolve">
                                      <p:cBhvr>
                                        <p:cTn id="399" dur="500"/>
                                        <p:tgtEl>
                                          <p:spTgt spid="6"/>
                                        </p:tgtEl>
                                      </p:cBhvr>
                                    </p:animEffect>
                                    <p:set>
                                      <p:cBhvr>
                                        <p:cTn id="400" dur="1" fill="hold">
                                          <p:stCondLst>
                                            <p:cond delay="499"/>
                                          </p:stCondLst>
                                        </p:cTn>
                                        <p:tgtEl>
                                          <p:spTgt spid="6"/>
                                        </p:tgtEl>
                                        <p:attrNameLst>
                                          <p:attrName>style.visibility</p:attrName>
                                        </p:attrNameLst>
                                      </p:cBhvr>
                                      <p:to>
                                        <p:strVal val="hidden"/>
                                      </p:to>
                                    </p:set>
                                  </p:childTnLst>
                                </p:cTn>
                              </p:par>
                              <p:par>
                                <p:cTn id="401" presetID="31" presetClass="entr" presetSubtype="0" fill="hold" nodeType="withEffect">
                                  <p:stCondLst>
                                    <p:cond delay="0"/>
                                  </p:stCondLst>
                                  <p:childTnLst>
                                    <p:set>
                                      <p:cBhvr>
                                        <p:cTn id="402" dur="1" fill="hold">
                                          <p:stCondLst>
                                            <p:cond delay="0"/>
                                          </p:stCondLst>
                                        </p:cTn>
                                        <p:tgtEl>
                                          <p:spTgt spid="20"/>
                                        </p:tgtEl>
                                        <p:attrNameLst>
                                          <p:attrName>style.visibility</p:attrName>
                                        </p:attrNameLst>
                                      </p:cBhvr>
                                      <p:to>
                                        <p:strVal val="visible"/>
                                      </p:to>
                                    </p:set>
                                    <p:anim calcmode="lin" valueType="num">
                                      <p:cBhvr>
                                        <p:cTn id="403" dur="1000" fill="hold"/>
                                        <p:tgtEl>
                                          <p:spTgt spid="20"/>
                                        </p:tgtEl>
                                        <p:attrNameLst>
                                          <p:attrName>ppt_w</p:attrName>
                                        </p:attrNameLst>
                                      </p:cBhvr>
                                      <p:tavLst>
                                        <p:tav tm="0">
                                          <p:val>
                                            <p:fltVal val="0"/>
                                          </p:val>
                                        </p:tav>
                                        <p:tav tm="100000">
                                          <p:val>
                                            <p:strVal val="#ppt_w"/>
                                          </p:val>
                                        </p:tav>
                                      </p:tavLst>
                                    </p:anim>
                                    <p:anim calcmode="lin" valueType="num">
                                      <p:cBhvr>
                                        <p:cTn id="404" dur="1000" fill="hold"/>
                                        <p:tgtEl>
                                          <p:spTgt spid="20"/>
                                        </p:tgtEl>
                                        <p:attrNameLst>
                                          <p:attrName>ppt_h</p:attrName>
                                        </p:attrNameLst>
                                      </p:cBhvr>
                                      <p:tavLst>
                                        <p:tav tm="0">
                                          <p:val>
                                            <p:fltVal val="0"/>
                                          </p:val>
                                        </p:tav>
                                        <p:tav tm="100000">
                                          <p:val>
                                            <p:strVal val="#ppt_h"/>
                                          </p:val>
                                        </p:tav>
                                      </p:tavLst>
                                    </p:anim>
                                    <p:anim calcmode="lin" valueType="num">
                                      <p:cBhvr>
                                        <p:cTn id="405" dur="1000" fill="hold"/>
                                        <p:tgtEl>
                                          <p:spTgt spid="20"/>
                                        </p:tgtEl>
                                        <p:attrNameLst>
                                          <p:attrName>style.rotation</p:attrName>
                                        </p:attrNameLst>
                                      </p:cBhvr>
                                      <p:tavLst>
                                        <p:tav tm="0">
                                          <p:val>
                                            <p:fltVal val="90"/>
                                          </p:val>
                                        </p:tav>
                                        <p:tav tm="100000">
                                          <p:val>
                                            <p:fltVal val="0"/>
                                          </p:val>
                                        </p:tav>
                                      </p:tavLst>
                                    </p:anim>
                                    <p:animEffect transition="in" filter="fade">
                                      <p:cBhvr>
                                        <p:cTn id="406" dur="1000"/>
                                        <p:tgtEl>
                                          <p:spTgt spid="20"/>
                                        </p:tgtEl>
                                      </p:cBhvr>
                                    </p:animEffect>
                                  </p:childTnLst>
                                </p:cTn>
                              </p:par>
                            </p:childTnLst>
                          </p:cTn>
                        </p:par>
                      </p:childTnLst>
                    </p:cTn>
                  </p:par>
                  <p:par>
                    <p:cTn id="407" fill="hold">
                      <p:stCondLst>
                        <p:cond delay="indefinite"/>
                      </p:stCondLst>
                      <p:childTnLst>
                        <p:par>
                          <p:cTn id="408" fill="hold">
                            <p:stCondLst>
                              <p:cond delay="0"/>
                            </p:stCondLst>
                            <p:childTnLst>
                              <p:par>
                                <p:cTn id="409" presetID="9" presetClass="exit" presetSubtype="0" fill="hold" nodeType="clickEffect">
                                  <p:stCondLst>
                                    <p:cond delay="0"/>
                                  </p:stCondLst>
                                  <p:childTnLst>
                                    <p:animEffect transition="out" filter="dissolve">
                                      <p:cBhvr>
                                        <p:cTn id="410" dur="500"/>
                                        <p:tgtEl>
                                          <p:spTgt spid="20"/>
                                        </p:tgtEl>
                                      </p:cBhvr>
                                    </p:animEffect>
                                    <p:set>
                                      <p:cBhvr>
                                        <p:cTn id="411" dur="1" fill="hold">
                                          <p:stCondLst>
                                            <p:cond delay="499"/>
                                          </p:stCondLst>
                                        </p:cTn>
                                        <p:tgtEl>
                                          <p:spTgt spid="20"/>
                                        </p:tgtEl>
                                        <p:attrNameLst>
                                          <p:attrName>style.visibility</p:attrName>
                                        </p:attrNameLst>
                                      </p:cBhvr>
                                      <p:to>
                                        <p:strVal val="hidden"/>
                                      </p:to>
                                    </p:set>
                                  </p:childTnLst>
                                </p:cTn>
                              </p:par>
                              <p:par>
                                <p:cTn id="412" presetID="31" presetClass="entr" presetSubtype="0" fill="hold" nodeType="withEffect">
                                  <p:stCondLst>
                                    <p:cond delay="0"/>
                                  </p:stCondLst>
                                  <p:childTnLst>
                                    <p:set>
                                      <p:cBhvr>
                                        <p:cTn id="413" dur="1" fill="hold">
                                          <p:stCondLst>
                                            <p:cond delay="0"/>
                                          </p:stCondLst>
                                        </p:cTn>
                                        <p:tgtEl>
                                          <p:spTgt spid="9"/>
                                        </p:tgtEl>
                                        <p:attrNameLst>
                                          <p:attrName>style.visibility</p:attrName>
                                        </p:attrNameLst>
                                      </p:cBhvr>
                                      <p:to>
                                        <p:strVal val="visible"/>
                                      </p:to>
                                    </p:set>
                                    <p:anim calcmode="lin" valueType="num">
                                      <p:cBhvr>
                                        <p:cTn id="414" dur="1000" fill="hold"/>
                                        <p:tgtEl>
                                          <p:spTgt spid="9"/>
                                        </p:tgtEl>
                                        <p:attrNameLst>
                                          <p:attrName>ppt_w</p:attrName>
                                        </p:attrNameLst>
                                      </p:cBhvr>
                                      <p:tavLst>
                                        <p:tav tm="0">
                                          <p:val>
                                            <p:fltVal val="0"/>
                                          </p:val>
                                        </p:tav>
                                        <p:tav tm="100000">
                                          <p:val>
                                            <p:strVal val="#ppt_w"/>
                                          </p:val>
                                        </p:tav>
                                      </p:tavLst>
                                    </p:anim>
                                    <p:anim calcmode="lin" valueType="num">
                                      <p:cBhvr>
                                        <p:cTn id="415" dur="1000" fill="hold"/>
                                        <p:tgtEl>
                                          <p:spTgt spid="9"/>
                                        </p:tgtEl>
                                        <p:attrNameLst>
                                          <p:attrName>ppt_h</p:attrName>
                                        </p:attrNameLst>
                                      </p:cBhvr>
                                      <p:tavLst>
                                        <p:tav tm="0">
                                          <p:val>
                                            <p:fltVal val="0"/>
                                          </p:val>
                                        </p:tav>
                                        <p:tav tm="100000">
                                          <p:val>
                                            <p:strVal val="#ppt_h"/>
                                          </p:val>
                                        </p:tav>
                                      </p:tavLst>
                                    </p:anim>
                                    <p:anim calcmode="lin" valueType="num">
                                      <p:cBhvr>
                                        <p:cTn id="416" dur="1000" fill="hold"/>
                                        <p:tgtEl>
                                          <p:spTgt spid="9"/>
                                        </p:tgtEl>
                                        <p:attrNameLst>
                                          <p:attrName>style.rotation</p:attrName>
                                        </p:attrNameLst>
                                      </p:cBhvr>
                                      <p:tavLst>
                                        <p:tav tm="0">
                                          <p:val>
                                            <p:fltVal val="90"/>
                                          </p:val>
                                        </p:tav>
                                        <p:tav tm="100000">
                                          <p:val>
                                            <p:fltVal val="0"/>
                                          </p:val>
                                        </p:tav>
                                      </p:tavLst>
                                    </p:anim>
                                    <p:animEffect transition="in" filter="fade">
                                      <p:cBhvr>
                                        <p:cTn id="4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880" y="14742"/>
            <a:ext cx="5616624" cy="576064"/>
          </a:xfrm>
          <a:solidFill>
            <a:schemeClr val="bg1"/>
          </a:solidFill>
        </p:spPr>
        <p:txBody>
          <a:bodyPr>
            <a:normAutofit fontScale="90000"/>
          </a:bodyPr>
          <a:lstStyle/>
          <a:p>
            <a:pPr algn="r"/>
            <a:r>
              <a:rPr lang="en-US" sz="4000" b="1" dirty="0">
                <a:solidFill>
                  <a:srgbClr val="005300"/>
                </a:solidFill>
              </a:rPr>
              <a:t>The EPOS Community </a:t>
            </a:r>
          </a:p>
        </p:txBody>
      </p:sp>
      <p:sp>
        <p:nvSpPr>
          <p:cNvPr id="4" name="Rectangle 3"/>
          <p:cNvSpPr/>
          <p:nvPr/>
        </p:nvSpPr>
        <p:spPr>
          <a:xfrm>
            <a:off x="281402" y="5299174"/>
            <a:ext cx="8827102" cy="1154162"/>
          </a:xfrm>
          <a:prstGeom prst="rect">
            <a:avLst/>
          </a:prstGeom>
          <a:noFill/>
        </p:spPr>
        <p:txBody>
          <a:bodyPr wrap="square">
            <a:spAutoFit/>
          </a:bodyPr>
          <a:lstStyle/>
          <a:p>
            <a:pPr algn="ctr"/>
            <a:r>
              <a:rPr lang="en-US" sz="2300" b="1" dirty="0" smtClean="0">
                <a:latin typeface="+mj-lt"/>
              </a:rPr>
              <a:t>EPOS </a:t>
            </a:r>
            <a:r>
              <a:rPr lang="en-US" sz="2300" b="1" dirty="0">
                <a:latin typeface="+mj-lt"/>
              </a:rPr>
              <a:t>will increase </a:t>
            </a:r>
            <a:r>
              <a:rPr lang="en-US" sz="2300" b="1" dirty="0" smtClean="0">
                <a:latin typeface="+mj-lt"/>
              </a:rPr>
              <a:t>their efficiency</a:t>
            </a:r>
            <a:r>
              <a:rPr lang="en-US" sz="2300" b="1" dirty="0">
                <a:latin typeface="+mj-lt"/>
              </a:rPr>
              <a:t>, improve and simplify </a:t>
            </a:r>
            <a:r>
              <a:rPr lang="en-US" sz="2300" b="1" dirty="0" smtClean="0">
                <a:latin typeface="+mj-lt"/>
              </a:rPr>
              <a:t>their use, </a:t>
            </a:r>
            <a:r>
              <a:rPr lang="en-US" sz="2300" b="1" dirty="0">
                <a:latin typeface="+mj-lt"/>
              </a:rPr>
              <a:t>and allow multilateral strategic coordination for </a:t>
            </a:r>
            <a:r>
              <a:rPr lang="en-US" sz="2300" b="1" dirty="0" smtClean="0">
                <a:latin typeface="+mj-lt"/>
              </a:rPr>
              <a:t>their </a:t>
            </a:r>
          </a:p>
          <a:p>
            <a:pPr algn="ctr"/>
            <a:r>
              <a:rPr lang="en-US" sz="2300" b="1" dirty="0" smtClean="0">
                <a:latin typeface="+mj-lt"/>
              </a:rPr>
              <a:t>sustainability, operation, </a:t>
            </a:r>
            <a:r>
              <a:rPr lang="en-US" sz="2300" b="1" dirty="0">
                <a:latin typeface="+mj-lt"/>
              </a:rPr>
              <a:t>and </a:t>
            </a:r>
            <a:r>
              <a:rPr lang="en-US" sz="2300" b="1" dirty="0" smtClean="0">
                <a:latin typeface="+mj-lt"/>
              </a:rPr>
              <a:t>development</a:t>
            </a:r>
            <a:endParaRPr lang="it-IT" sz="2300" b="1" dirty="0">
              <a:latin typeface="+mj-lt"/>
            </a:endParaRPr>
          </a:p>
        </p:txBody>
      </p:sp>
      <p:sp>
        <p:nvSpPr>
          <p:cNvPr id="3" name="Rettangolo 2"/>
          <p:cNvSpPr/>
          <p:nvPr/>
        </p:nvSpPr>
        <p:spPr>
          <a:xfrm>
            <a:off x="80319" y="827430"/>
            <a:ext cx="9001000" cy="461665"/>
          </a:xfrm>
          <a:prstGeom prst="rect">
            <a:avLst/>
          </a:prstGeom>
        </p:spPr>
        <p:txBody>
          <a:bodyPr wrap="square">
            <a:spAutoFit/>
          </a:bodyPr>
          <a:lstStyle/>
          <a:p>
            <a:pPr algn="ctr"/>
            <a:r>
              <a:rPr lang="en-US" sz="2400" b="1" dirty="0">
                <a:latin typeface="+mj-lt"/>
              </a:rPr>
              <a:t>EPOS integrates </a:t>
            </a:r>
            <a:r>
              <a:rPr lang="en-US" sz="2400" b="1" dirty="0" smtClean="0">
                <a:latin typeface="+mj-lt"/>
              </a:rPr>
              <a:t>a large </a:t>
            </a:r>
            <a:r>
              <a:rPr lang="en-US" sz="2400" b="1" dirty="0">
                <a:latin typeface="+mj-lt"/>
              </a:rPr>
              <a:t>number of </a:t>
            </a:r>
            <a:r>
              <a:rPr lang="en-US" sz="2400" b="1" dirty="0" smtClean="0">
                <a:latin typeface="+mj-lt"/>
              </a:rPr>
              <a:t>infrastructures and communities </a:t>
            </a:r>
          </a:p>
        </p:txBody>
      </p:sp>
      <p:pic>
        <p:nvPicPr>
          <p:cNvPr id="7" name="Content Placeholder 3" descr="schema_Infrastructure_new_2014.jpg"/>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bwMode="auto">
          <a:xfrm>
            <a:off x="242589" y="1295355"/>
            <a:ext cx="8701525" cy="407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3208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67" y="4"/>
            <a:ext cx="9144000" cy="905930"/>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4" y="901701"/>
            <a:ext cx="9144000" cy="10668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0" y="1955801"/>
            <a:ext cx="9144000" cy="104140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50" y="2984501"/>
            <a:ext cx="9144000" cy="1104900"/>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50" y="4076701"/>
            <a:ext cx="9144000" cy="1079500"/>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17" y="5118100"/>
            <a:ext cx="9144000" cy="1231853"/>
          </a:xfrm>
          <a:prstGeom prst="rect">
            <a:avLst/>
          </a:prstGeom>
        </p:spPr>
      </p:pic>
    </p:spTree>
    <p:extLst>
      <p:ext uri="{BB962C8B-B14F-4D97-AF65-F5344CB8AC3E}">
        <p14:creationId xmlns:p14="http://schemas.microsoft.com/office/powerpoint/2010/main" val="189571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ale">
  <a:themeElements>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1708</TotalTime>
  <Words>1939</Words>
  <Application>Microsoft Office PowerPoint</Application>
  <PresentationFormat>Presentazione su schermo (4:3)</PresentationFormat>
  <Paragraphs>420</Paragraphs>
  <Slides>32</Slides>
  <Notes>17</Notes>
  <HiddenSlides>0</HiddenSlides>
  <MMClips>0</MMClips>
  <ScaleCrop>false</ScaleCrop>
  <HeadingPairs>
    <vt:vector size="4" baseType="variant">
      <vt:variant>
        <vt:lpstr>Tema</vt:lpstr>
      </vt:variant>
      <vt:variant>
        <vt:i4>2</vt:i4>
      </vt:variant>
      <vt:variant>
        <vt:lpstr>Titoli diapositive</vt:lpstr>
      </vt:variant>
      <vt:variant>
        <vt:i4>32</vt:i4>
      </vt:variant>
    </vt:vector>
  </HeadingPairs>
  <TitlesOfParts>
    <vt:vector size="34" baseType="lpstr">
      <vt:lpstr>Viale</vt:lpstr>
      <vt:lpstr>Presentation1</vt:lpstr>
      <vt:lpstr>Towards a sustainability process for GEOSS Essential Variables</vt:lpstr>
      <vt:lpstr>Status of existing EVs in the domain</vt:lpstr>
      <vt:lpstr>Describing the monitoring networks currently operational</vt:lpstr>
      <vt:lpstr>Solid Earth Science community @ EU</vt:lpstr>
      <vt:lpstr>Presentazione standard di PowerPoint</vt:lpstr>
      <vt:lpstr>Presentazione standard di PowerPoint</vt:lpstr>
      <vt:lpstr>Presentazione standard di PowerPoint</vt:lpstr>
      <vt:lpstr>The EPOS Community </vt:lpstr>
      <vt:lpstr>Presentazione standard di PowerPoint</vt:lpstr>
      <vt:lpstr>Functional Architecture</vt:lpstr>
      <vt:lpstr>EPOS Timeline: the plan for the next 5 years</vt:lpstr>
      <vt:lpstr>EPOS IP Concept</vt:lpstr>
      <vt:lpstr>Strategic Objectives of the Volcano Observations TCS</vt:lpstr>
      <vt:lpstr>Definition of the community</vt:lpstr>
      <vt:lpstr> “European” volcanoes and Volcanologists </vt:lpstr>
      <vt:lpstr>Presentazione standard di PowerPoint</vt:lpstr>
      <vt:lpstr>Presentazione standard di PowerPoint</vt:lpstr>
      <vt:lpstr>Presentazione standard di PowerPoint</vt:lpstr>
      <vt:lpstr>Presentazione standard di PowerPoint</vt:lpstr>
      <vt:lpstr>Presentazione standard di PowerPoint</vt:lpstr>
      <vt:lpstr>Volcanic eruptions</vt:lpstr>
      <vt:lpstr>Presentazione standard di PowerPoint</vt:lpstr>
      <vt:lpstr>Order of magnitude (in time and space) of ground deformation phenomena due to  volcanic sources</vt:lpstr>
      <vt:lpstr>Summary of geodetic monitoring techniques</vt:lpstr>
      <vt:lpstr>Definition of the data types for volcano monitoring</vt:lpstr>
      <vt:lpstr>Volcano Observations TCS: outline of the architecture</vt:lpstr>
      <vt:lpstr>Best Practices for volcano monitoring</vt:lpstr>
      <vt:lpstr>Volcano Monitoring &amp; E.V.</vt:lpstr>
      <vt:lpstr>Ideas to identify E.V. </vt:lpstr>
      <vt:lpstr>Ideas to identify E.V. </vt:lpstr>
      <vt:lpstr>Conclusions</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alma</dc:creator>
  <cp:lastModifiedBy>puglisi-g</cp:lastModifiedBy>
  <cp:revision>59</cp:revision>
  <dcterms:created xsi:type="dcterms:W3CDTF">2015-05-19T15:27:20Z</dcterms:created>
  <dcterms:modified xsi:type="dcterms:W3CDTF">2015-06-11T10:09:31Z</dcterms:modified>
</cp:coreProperties>
</file>