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2"/>
  </p:notesMasterIdLst>
  <p:sldIdLst>
    <p:sldId id="264" r:id="rId2"/>
    <p:sldId id="270" r:id="rId3"/>
    <p:sldId id="267" r:id="rId4"/>
    <p:sldId id="273" r:id="rId5"/>
    <p:sldId id="271" r:id="rId6"/>
    <p:sldId id="268" r:id="rId7"/>
    <p:sldId id="274" r:id="rId8"/>
    <p:sldId id="269" r:id="rId9"/>
    <p:sldId id="275" r:id="rId10"/>
    <p:sldId id="27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FF0066"/>
    <a:srgbClr val="2DA2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208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57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1D862A-A3F2-4A19-A60A-412E2F6B3AE4}" type="doc">
      <dgm:prSet loTypeId="urn:microsoft.com/office/officeart/2005/8/layout/arrow6" loCatId="process" qsTypeId="urn:microsoft.com/office/officeart/2005/8/quickstyle/3d5" qsCatId="3D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85A77816-876F-4617-9F7A-5638A882304F}">
      <dgm:prSet phldrT="[Testo]" phldr="1"/>
      <dgm:spPr/>
      <dgm:t>
        <a:bodyPr/>
        <a:lstStyle/>
        <a:p>
          <a:endParaRPr lang="en-US"/>
        </a:p>
      </dgm:t>
    </dgm:pt>
    <dgm:pt modelId="{CA8DBF7D-4609-41D9-92ED-D7C29A277AF6}" type="parTrans" cxnId="{1D623164-9051-4A6E-8A07-2FC34E10C1B0}">
      <dgm:prSet/>
      <dgm:spPr/>
      <dgm:t>
        <a:bodyPr/>
        <a:lstStyle/>
        <a:p>
          <a:endParaRPr lang="en-US"/>
        </a:p>
      </dgm:t>
    </dgm:pt>
    <dgm:pt modelId="{08FF3980-33D4-40DF-A313-38B6343F936B}" type="sibTrans" cxnId="{1D623164-9051-4A6E-8A07-2FC34E10C1B0}">
      <dgm:prSet/>
      <dgm:spPr/>
      <dgm:t>
        <a:bodyPr/>
        <a:lstStyle/>
        <a:p>
          <a:endParaRPr lang="en-US"/>
        </a:p>
      </dgm:t>
    </dgm:pt>
    <dgm:pt modelId="{AC9934D6-3679-40C5-845E-159AFBDB2F8E}">
      <dgm:prSet phldrT="[Testo]" phldr="1"/>
      <dgm:spPr/>
      <dgm:t>
        <a:bodyPr/>
        <a:lstStyle/>
        <a:p>
          <a:endParaRPr lang="en-US"/>
        </a:p>
      </dgm:t>
    </dgm:pt>
    <dgm:pt modelId="{8453F333-275C-4C04-97FA-C7AAE05F26BD}" type="parTrans" cxnId="{0C48D9C0-16E1-44C5-8808-FC740FB26132}">
      <dgm:prSet/>
      <dgm:spPr/>
      <dgm:t>
        <a:bodyPr/>
        <a:lstStyle/>
        <a:p>
          <a:endParaRPr lang="en-US"/>
        </a:p>
      </dgm:t>
    </dgm:pt>
    <dgm:pt modelId="{75374A58-3AF7-488A-B5FC-A6E566956BDA}" type="sibTrans" cxnId="{0C48D9C0-16E1-44C5-8808-FC740FB26132}">
      <dgm:prSet/>
      <dgm:spPr/>
      <dgm:t>
        <a:bodyPr/>
        <a:lstStyle/>
        <a:p>
          <a:endParaRPr lang="en-US"/>
        </a:p>
      </dgm:t>
    </dgm:pt>
    <dgm:pt modelId="{9CD419E1-620A-4A17-9152-C7BFBB3D88E6}" type="pres">
      <dgm:prSet presAssocID="{061D862A-A3F2-4A19-A60A-412E2F6B3AE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1FEEA0-68CE-4091-BCB0-023721EA664C}" type="pres">
      <dgm:prSet presAssocID="{061D862A-A3F2-4A19-A60A-412E2F6B3AE4}" presName="ribbon" presStyleLbl="node1" presStyleIdx="0" presStyleCnt="1" custLinFactNeighborX="180" custLinFactNeighborY="-2697"/>
      <dgm:spPr/>
    </dgm:pt>
    <dgm:pt modelId="{48D8859F-2C7C-43A2-B350-E9D99021E20F}" type="pres">
      <dgm:prSet presAssocID="{061D862A-A3F2-4A19-A60A-412E2F6B3AE4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966E9-8934-4CB2-AA27-894C1BE787E3}" type="pres">
      <dgm:prSet presAssocID="{061D862A-A3F2-4A19-A60A-412E2F6B3AE4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F8A834-A05D-447D-840E-F4ECD474A96A}" type="presOf" srcId="{AC9934D6-3679-40C5-845E-159AFBDB2F8E}" destId="{11F966E9-8934-4CB2-AA27-894C1BE787E3}" srcOrd="0" destOrd="0" presId="urn:microsoft.com/office/officeart/2005/8/layout/arrow6"/>
    <dgm:cxn modelId="{B2964750-F6DE-4557-AA8D-795E520DBC4D}" type="presOf" srcId="{85A77816-876F-4617-9F7A-5638A882304F}" destId="{48D8859F-2C7C-43A2-B350-E9D99021E20F}" srcOrd="0" destOrd="0" presId="urn:microsoft.com/office/officeart/2005/8/layout/arrow6"/>
    <dgm:cxn modelId="{1D623164-9051-4A6E-8A07-2FC34E10C1B0}" srcId="{061D862A-A3F2-4A19-A60A-412E2F6B3AE4}" destId="{85A77816-876F-4617-9F7A-5638A882304F}" srcOrd="0" destOrd="0" parTransId="{CA8DBF7D-4609-41D9-92ED-D7C29A277AF6}" sibTransId="{08FF3980-33D4-40DF-A313-38B6343F936B}"/>
    <dgm:cxn modelId="{0C48D9C0-16E1-44C5-8808-FC740FB26132}" srcId="{061D862A-A3F2-4A19-A60A-412E2F6B3AE4}" destId="{AC9934D6-3679-40C5-845E-159AFBDB2F8E}" srcOrd="1" destOrd="0" parTransId="{8453F333-275C-4C04-97FA-C7AAE05F26BD}" sibTransId="{75374A58-3AF7-488A-B5FC-A6E566956BDA}"/>
    <dgm:cxn modelId="{F97DAAF7-6BED-4BFA-B9D8-F03ACEBC758D}" type="presOf" srcId="{061D862A-A3F2-4A19-A60A-412E2F6B3AE4}" destId="{9CD419E1-620A-4A17-9152-C7BFBB3D88E6}" srcOrd="0" destOrd="0" presId="urn:microsoft.com/office/officeart/2005/8/layout/arrow6"/>
    <dgm:cxn modelId="{AB7857C1-7247-4E0D-93F0-4C77D81A617A}" type="presParOf" srcId="{9CD419E1-620A-4A17-9152-C7BFBB3D88E6}" destId="{781FEEA0-68CE-4091-BCB0-023721EA664C}" srcOrd="0" destOrd="0" presId="urn:microsoft.com/office/officeart/2005/8/layout/arrow6"/>
    <dgm:cxn modelId="{6AE28BBD-6E8B-4FEA-8032-66EDD067E336}" type="presParOf" srcId="{9CD419E1-620A-4A17-9152-C7BFBB3D88E6}" destId="{48D8859F-2C7C-43A2-B350-E9D99021E20F}" srcOrd="1" destOrd="0" presId="urn:microsoft.com/office/officeart/2005/8/layout/arrow6"/>
    <dgm:cxn modelId="{3C290F49-CF8A-439F-AAD4-545924F06F7F}" type="presParOf" srcId="{9CD419E1-620A-4A17-9152-C7BFBB3D88E6}" destId="{11F966E9-8934-4CB2-AA27-894C1BE787E3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1A2EBE-32AA-4A37-B942-465D6273EE68}" type="doc">
      <dgm:prSet loTypeId="urn:microsoft.com/office/officeart/2005/8/layout/arrow4" loCatId="process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233588-1359-46A7-B40A-4B2E02546EB5}">
      <dgm:prSet phldrT="[Testo]" custT="1"/>
      <dgm:spPr/>
      <dgm:t>
        <a:bodyPr/>
        <a:lstStyle/>
        <a:p>
          <a:r>
            <a:rPr lang="en-US" sz="3600" dirty="0" smtClean="0"/>
            <a:t>Goal-based</a:t>
          </a:r>
          <a:endParaRPr lang="en-US" sz="3600" dirty="0"/>
        </a:p>
      </dgm:t>
    </dgm:pt>
    <dgm:pt modelId="{202B378E-C346-4619-8B90-6980A36E1849}" type="parTrans" cxnId="{098B3A63-4F5F-44BB-8FF8-917AA94B7755}">
      <dgm:prSet/>
      <dgm:spPr/>
      <dgm:t>
        <a:bodyPr/>
        <a:lstStyle/>
        <a:p>
          <a:endParaRPr lang="en-US" sz="1600"/>
        </a:p>
      </dgm:t>
    </dgm:pt>
    <dgm:pt modelId="{13E69990-8C62-428B-AFB7-70DFA6A7BAD8}" type="sibTrans" cxnId="{098B3A63-4F5F-44BB-8FF8-917AA94B7755}">
      <dgm:prSet/>
      <dgm:spPr/>
      <dgm:t>
        <a:bodyPr/>
        <a:lstStyle/>
        <a:p>
          <a:endParaRPr lang="en-US" sz="1600"/>
        </a:p>
      </dgm:t>
    </dgm:pt>
    <dgm:pt modelId="{166DC56E-DA3B-4101-8E45-9120C9251DE3}">
      <dgm:prSet phldrT="[Testo]" custT="1"/>
      <dgm:spPr/>
      <dgm:t>
        <a:bodyPr/>
        <a:lstStyle/>
        <a:p>
          <a:r>
            <a:rPr lang="en-US" sz="3200" dirty="0" smtClean="0"/>
            <a:t>Expertise-based</a:t>
          </a:r>
          <a:endParaRPr lang="en-US" sz="3200" dirty="0"/>
        </a:p>
      </dgm:t>
    </dgm:pt>
    <dgm:pt modelId="{1EA5BB49-45E5-4E86-8069-8FF1E4B318FA}" type="parTrans" cxnId="{80276AAA-32EC-448A-8A7C-6D06563C4C5A}">
      <dgm:prSet/>
      <dgm:spPr/>
      <dgm:t>
        <a:bodyPr/>
        <a:lstStyle/>
        <a:p>
          <a:endParaRPr lang="en-US" sz="1600"/>
        </a:p>
      </dgm:t>
    </dgm:pt>
    <dgm:pt modelId="{5DE5002B-5F5D-4ACA-A70B-820DDE6D08F5}" type="sibTrans" cxnId="{80276AAA-32EC-448A-8A7C-6D06563C4C5A}">
      <dgm:prSet/>
      <dgm:spPr/>
      <dgm:t>
        <a:bodyPr/>
        <a:lstStyle/>
        <a:p>
          <a:endParaRPr lang="en-US" sz="1600"/>
        </a:p>
      </dgm:t>
    </dgm:pt>
    <dgm:pt modelId="{192AD7C0-A185-41B8-8E29-6E1FD775B28C}" type="pres">
      <dgm:prSet presAssocID="{931A2EBE-32AA-4A37-B942-465D6273EE6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E349FB-A845-49E5-BD3F-E817467CC214}" type="pres">
      <dgm:prSet presAssocID="{0D233588-1359-46A7-B40A-4B2E02546EB5}" presName="upArrow" presStyleLbl="node1" presStyleIdx="0" presStyleCnt="2" custFlipVert="1"/>
      <dgm:spPr/>
    </dgm:pt>
    <dgm:pt modelId="{4F61FCAA-7E16-4AA2-8FEC-9CEB9427E36E}" type="pres">
      <dgm:prSet presAssocID="{0D233588-1359-46A7-B40A-4B2E02546EB5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0D674-6374-40D2-A04F-7DE8DC826277}" type="pres">
      <dgm:prSet presAssocID="{166DC56E-DA3B-4101-8E45-9120C9251DE3}" presName="downArrow" presStyleLbl="node1" presStyleIdx="1" presStyleCnt="2" custFlipVert="1"/>
      <dgm:spPr/>
    </dgm:pt>
    <dgm:pt modelId="{C6CC7DE2-1DBD-4F2D-A53B-BA89B85A8373}" type="pres">
      <dgm:prSet presAssocID="{166DC56E-DA3B-4101-8E45-9120C9251DE3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8B3A63-4F5F-44BB-8FF8-917AA94B7755}" srcId="{931A2EBE-32AA-4A37-B942-465D6273EE68}" destId="{0D233588-1359-46A7-B40A-4B2E02546EB5}" srcOrd="0" destOrd="0" parTransId="{202B378E-C346-4619-8B90-6980A36E1849}" sibTransId="{13E69990-8C62-428B-AFB7-70DFA6A7BAD8}"/>
    <dgm:cxn modelId="{80276AAA-32EC-448A-8A7C-6D06563C4C5A}" srcId="{931A2EBE-32AA-4A37-B942-465D6273EE68}" destId="{166DC56E-DA3B-4101-8E45-9120C9251DE3}" srcOrd="1" destOrd="0" parTransId="{1EA5BB49-45E5-4E86-8069-8FF1E4B318FA}" sibTransId="{5DE5002B-5F5D-4ACA-A70B-820DDE6D08F5}"/>
    <dgm:cxn modelId="{108A6936-E3C6-4ACE-A1F6-9E108F371825}" type="presOf" srcId="{166DC56E-DA3B-4101-8E45-9120C9251DE3}" destId="{C6CC7DE2-1DBD-4F2D-A53B-BA89B85A8373}" srcOrd="0" destOrd="0" presId="urn:microsoft.com/office/officeart/2005/8/layout/arrow4"/>
    <dgm:cxn modelId="{F84E0A77-834A-4E0C-8EFC-D58087754C13}" type="presOf" srcId="{931A2EBE-32AA-4A37-B942-465D6273EE68}" destId="{192AD7C0-A185-41B8-8E29-6E1FD775B28C}" srcOrd="0" destOrd="0" presId="urn:microsoft.com/office/officeart/2005/8/layout/arrow4"/>
    <dgm:cxn modelId="{1460E70A-85A5-47A8-A4F6-A611EA12430D}" type="presOf" srcId="{0D233588-1359-46A7-B40A-4B2E02546EB5}" destId="{4F61FCAA-7E16-4AA2-8FEC-9CEB9427E36E}" srcOrd="0" destOrd="0" presId="urn:microsoft.com/office/officeart/2005/8/layout/arrow4"/>
    <dgm:cxn modelId="{7322B922-E8A2-45EE-B40E-3077802F1FA0}" type="presParOf" srcId="{192AD7C0-A185-41B8-8E29-6E1FD775B28C}" destId="{CAE349FB-A845-49E5-BD3F-E817467CC214}" srcOrd="0" destOrd="0" presId="urn:microsoft.com/office/officeart/2005/8/layout/arrow4"/>
    <dgm:cxn modelId="{6311E71D-2A13-4871-8AFE-8FEB454CB82F}" type="presParOf" srcId="{192AD7C0-A185-41B8-8E29-6E1FD775B28C}" destId="{4F61FCAA-7E16-4AA2-8FEC-9CEB9427E36E}" srcOrd="1" destOrd="0" presId="urn:microsoft.com/office/officeart/2005/8/layout/arrow4"/>
    <dgm:cxn modelId="{94C645E1-792D-4F94-8111-10F68E8A815C}" type="presParOf" srcId="{192AD7C0-A185-41B8-8E29-6E1FD775B28C}" destId="{A9B0D674-6374-40D2-A04F-7DE8DC826277}" srcOrd="2" destOrd="0" presId="urn:microsoft.com/office/officeart/2005/8/layout/arrow4"/>
    <dgm:cxn modelId="{C54FF19F-132F-46D0-AA33-E838C70F0D1A}" type="presParOf" srcId="{192AD7C0-A185-41B8-8E29-6E1FD775B28C}" destId="{C6CC7DE2-1DBD-4F2D-A53B-BA89B85A8373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5DE1E7-C06F-4337-83B9-D8C547496B88}" type="doc">
      <dgm:prSet loTypeId="urn:microsoft.com/office/officeart/2005/8/layout/radial5" loCatId="cycle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1587412-316B-4BD8-BCEA-006AE1F3F2A7}">
      <dgm:prSet phldrT="[Testo]" custT="1"/>
      <dgm:spPr>
        <a:solidFill>
          <a:schemeClr val="bg1"/>
        </a:solidFill>
      </dgm:spPr>
      <dgm:t>
        <a:bodyPr/>
        <a:lstStyle/>
        <a:p>
          <a:r>
            <a:rPr lang="en-US" sz="4000" dirty="0" smtClean="0">
              <a:solidFill>
                <a:srgbClr val="0070C0"/>
              </a:solidFill>
            </a:rPr>
            <a:t>EVs</a:t>
          </a:r>
          <a:endParaRPr lang="en-US" sz="4400" dirty="0">
            <a:solidFill>
              <a:srgbClr val="0070C0"/>
            </a:solidFill>
          </a:endParaRPr>
        </a:p>
      </dgm:t>
    </dgm:pt>
    <dgm:pt modelId="{BE7F02CB-088E-4B6A-B331-AB5F0BB19C1D}" type="parTrans" cxnId="{B1503B2D-917C-48BF-926A-F1E9E22CFA6A}">
      <dgm:prSet/>
      <dgm:spPr/>
      <dgm:t>
        <a:bodyPr/>
        <a:lstStyle/>
        <a:p>
          <a:endParaRPr lang="en-US" sz="3200"/>
        </a:p>
      </dgm:t>
    </dgm:pt>
    <dgm:pt modelId="{B1897BF1-FF6A-47B9-8C41-BEA28F57F704}" type="sibTrans" cxnId="{B1503B2D-917C-48BF-926A-F1E9E22CFA6A}">
      <dgm:prSet/>
      <dgm:spPr/>
      <dgm:t>
        <a:bodyPr/>
        <a:lstStyle/>
        <a:p>
          <a:endParaRPr lang="en-US" sz="3200"/>
        </a:p>
      </dgm:t>
    </dgm:pt>
    <dgm:pt modelId="{87C25AAF-CBCD-419F-8427-9036CD656C24}">
      <dgm:prSet phldrT="[Testo]" custT="1"/>
      <dgm:spPr/>
      <dgm:t>
        <a:bodyPr/>
        <a:lstStyle/>
        <a:p>
          <a:r>
            <a:rPr lang="en-US" sz="2000" dirty="0" smtClean="0"/>
            <a:t>User Needs</a:t>
          </a:r>
          <a:endParaRPr lang="en-US" sz="2000" dirty="0"/>
        </a:p>
      </dgm:t>
    </dgm:pt>
    <dgm:pt modelId="{DC035D19-CF50-44A1-AD40-20E7234120B8}" type="parTrans" cxnId="{2A9065AC-C055-42ED-9718-8133BDEB0901}">
      <dgm:prSet custT="1"/>
      <dgm:spPr/>
      <dgm:t>
        <a:bodyPr/>
        <a:lstStyle/>
        <a:p>
          <a:endParaRPr lang="en-US" sz="2000"/>
        </a:p>
      </dgm:t>
    </dgm:pt>
    <dgm:pt modelId="{58EB7C01-0924-4031-ADBC-04CB9F868688}" type="sibTrans" cxnId="{2A9065AC-C055-42ED-9718-8133BDEB0901}">
      <dgm:prSet/>
      <dgm:spPr/>
      <dgm:t>
        <a:bodyPr/>
        <a:lstStyle/>
        <a:p>
          <a:endParaRPr lang="en-US" sz="3200"/>
        </a:p>
      </dgm:t>
    </dgm:pt>
    <dgm:pt modelId="{04CBDB5D-BF82-4682-9414-420CA691F6BF}">
      <dgm:prSet phldrT="[Testo]" custT="1"/>
      <dgm:spPr/>
      <dgm:t>
        <a:bodyPr/>
        <a:lstStyle/>
        <a:p>
          <a:r>
            <a:rPr lang="en-US" sz="2000" dirty="0" smtClean="0"/>
            <a:t>Targets Goals//Services</a:t>
          </a:r>
          <a:endParaRPr lang="en-US" sz="2000" dirty="0"/>
        </a:p>
      </dgm:t>
    </dgm:pt>
    <dgm:pt modelId="{FE16C35D-D462-4046-ADC9-DBD28AF83CB4}" type="parTrans" cxnId="{B1D2886C-338E-48BE-ABBE-C5DBDAA53112}">
      <dgm:prSet custT="1"/>
      <dgm:spPr/>
      <dgm:t>
        <a:bodyPr/>
        <a:lstStyle/>
        <a:p>
          <a:endParaRPr lang="en-US" sz="2000"/>
        </a:p>
      </dgm:t>
    </dgm:pt>
    <dgm:pt modelId="{B8F26D9C-DE52-4371-AEE4-69FEC87D143C}" type="sibTrans" cxnId="{B1D2886C-338E-48BE-ABBE-C5DBDAA53112}">
      <dgm:prSet/>
      <dgm:spPr/>
      <dgm:t>
        <a:bodyPr/>
        <a:lstStyle/>
        <a:p>
          <a:endParaRPr lang="en-US" sz="3200"/>
        </a:p>
      </dgm:t>
    </dgm:pt>
    <dgm:pt modelId="{9EB397D7-4714-4393-A2A9-96FFDBF12C69}">
      <dgm:prSet phldrT="[Testo]" custT="1"/>
      <dgm:spPr/>
      <dgm:t>
        <a:bodyPr/>
        <a:lstStyle/>
        <a:p>
          <a:r>
            <a:rPr lang="en-US" sz="2000" dirty="0" smtClean="0"/>
            <a:t>Governance</a:t>
          </a:r>
          <a:endParaRPr lang="en-US" sz="2000" dirty="0"/>
        </a:p>
      </dgm:t>
    </dgm:pt>
    <dgm:pt modelId="{EF0F7AEE-D58F-427F-8180-50064943F0E3}" type="parTrans" cxnId="{E8D7CCEC-4FD1-4B91-86D8-19BD31DC324E}">
      <dgm:prSet custT="1"/>
      <dgm:spPr/>
      <dgm:t>
        <a:bodyPr/>
        <a:lstStyle/>
        <a:p>
          <a:endParaRPr lang="en-US" sz="2000"/>
        </a:p>
      </dgm:t>
    </dgm:pt>
    <dgm:pt modelId="{B0633C32-EC52-4DE9-AD0C-50E71DED9004}" type="sibTrans" cxnId="{E8D7CCEC-4FD1-4B91-86D8-19BD31DC324E}">
      <dgm:prSet/>
      <dgm:spPr/>
      <dgm:t>
        <a:bodyPr/>
        <a:lstStyle/>
        <a:p>
          <a:endParaRPr lang="en-US" sz="3200"/>
        </a:p>
      </dgm:t>
    </dgm:pt>
    <dgm:pt modelId="{02FBB3C7-77F9-44B8-B1B5-7E5CC93CDAB6}">
      <dgm:prSet phldrT="[Testo]" custT="1"/>
      <dgm:spPr/>
      <dgm:t>
        <a:bodyPr/>
        <a:lstStyle/>
        <a:p>
          <a:r>
            <a:rPr lang="en-US" sz="2000" dirty="0" smtClean="0"/>
            <a:t>Actual Measurements</a:t>
          </a:r>
          <a:endParaRPr lang="en-US" sz="2000" dirty="0"/>
        </a:p>
      </dgm:t>
    </dgm:pt>
    <dgm:pt modelId="{82F331AB-B989-43C5-94B4-49B57616B87D}" type="parTrans" cxnId="{73FAB28A-D8B6-4246-89AA-2419A93400C1}">
      <dgm:prSet custT="1"/>
      <dgm:spPr/>
      <dgm:t>
        <a:bodyPr/>
        <a:lstStyle/>
        <a:p>
          <a:endParaRPr lang="en-US" sz="2000"/>
        </a:p>
      </dgm:t>
    </dgm:pt>
    <dgm:pt modelId="{D1938E2D-A0BD-4548-993E-E0319B9B2689}" type="sibTrans" cxnId="{73FAB28A-D8B6-4246-89AA-2419A93400C1}">
      <dgm:prSet/>
      <dgm:spPr/>
      <dgm:t>
        <a:bodyPr/>
        <a:lstStyle/>
        <a:p>
          <a:endParaRPr lang="en-US" sz="3200"/>
        </a:p>
      </dgm:t>
    </dgm:pt>
    <dgm:pt modelId="{189A6C14-CC0F-404A-A19A-F8E4CF4733A9}">
      <dgm:prSet/>
      <dgm:spPr/>
      <dgm:t>
        <a:bodyPr/>
        <a:lstStyle/>
        <a:p>
          <a:r>
            <a:rPr lang="en-US" dirty="0" smtClean="0"/>
            <a:t>Actual Workflow</a:t>
          </a:r>
          <a:endParaRPr lang="en-US" dirty="0"/>
        </a:p>
      </dgm:t>
    </dgm:pt>
    <dgm:pt modelId="{11833084-F7C4-4109-8B46-11AD580DA708}" type="parTrans" cxnId="{1F9F0371-5276-400D-9432-BE3ED8F807A0}">
      <dgm:prSet/>
      <dgm:spPr/>
      <dgm:t>
        <a:bodyPr/>
        <a:lstStyle/>
        <a:p>
          <a:endParaRPr lang="en-US"/>
        </a:p>
      </dgm:t>
    </dgm:pt>
    <dgm:pt modelId="{03347751-8C8B-41DC-BC75-6F61B88E9165}" type="sibTrans" cxnId="{1F9F0371-5276-400D-9432-BE3ED8F807A0}">
      <dgm:prSet/>
      <dgm:spPr/>
      <dgm:t>
        <a:bodyPr/>
        <a:lstStyle/>
        <a:p>
          <a:endParaRPr lang="en-US"/>
        </a:p>
      </dgm:t>
    </dgm:pt>
    <dgm:pt modelId="{FFDF9971-D8F5-4E02-891E-1A4170E0424B}">
      <dgm:prSet custT="1"/>
      <dgm:spPr/>
      <dgm:t>
        <a:bodyPr/>
        <a:lstStyle/>
        <a:p>
          <a:r>
            <a:rPr lang="en-US" sz="1800" dirty="0" smtClean="0"/>
            <a:t>Directives</a:t>
          </a:r>
          <a:endParaRPr lang="en-US" sz="1600" dirty="0"/>
        </a:p>
      </dgm:t>
    </dgm:pt>
    <dgm:pt modelId="{90CE4E1E-8B5B-4E7C-909A-0F6721DB559F}" type="parTrans" cxnId="{11B3F66F-386F-4EE1-B6F5-E713547AE72D}">
      <dgm:prSet/>
      <dgm:spPr/>
      <dgm:t>
        <a:bodyPr/>
        <a:lstStyle/>
        <a:p>
          <a:endParaRPr lang="en-US"/>
        </a:p>
      </dgm:t>
    </dgm:pt>
    <dgm:pt modelId="{5A52D330-D23E-4EC0-8A1D-D1CFEFF5571E}" type="sibTrans" cxnId="{11B3F66F-386F-4EE1-B6F5-E713547AE72D}">
      <dgm:prSet/>
      <dgm:spPr/>
      <dgm:t>
        <a:bodyPr/>
        <a:lstStyle/>
        <a:p>
          <a:endParaRPr lang="en-US"/>
        </a:p>
      </dgm:t>
    </dgm:pt>
    <dgm:pt modelId="{EA4368A7-55FD-482C-BFCF-C834E2B7AFCA}" type="pres">
      <dgm:prSet presAssocID="{085DE1E7-C06F-4337-83B9-D8C547496B8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CA5C351-4564-4594-A1F3-9373D5E862B8}" type="pres">
      <dgm:prSet presAssocID="{F1587412-316B-4BD8-BCEA-006AE1F3F2A7}" presName="centerShape" presStyleLbl="node0" presStyleIdx="0" presStyleCnt="1"/>
      <dgm:spPr/>
    </dgm:pt>
    <dgm:pt modelId="{B5BDF259-5DE1-4913-BEBB-DE4A707CB7EB}" type="pres">
      <dgm:prSet presAssocID="{DC035D19-CF50-44A1-AD40-20E7234120B8}" presName="parTrans" presStyleLbl="sibTrans2D1" presStyleIdx="0" presStyleCnt="6" custFlipVert="1"/>
      <dgm:spPr/>
    </dgm:pt>
    <dgm:pt modelId="{3A963E42-3DEC-4B66-865F-583D6ED04783}" type="pres">
      <dgm:prSet presAssocID="{DC035D19-CF50-44A1-AD40-20E7234120B8}" presName="connectorText" presStyleLbl="sibTrans2D1" presStyleIdx="0" presStyleCnt="6"/>
      <dgm:spPr/>
    </dgm:pt>
    <dgm:pt modelId="{5216D4EE-9A3D-4846-953D-956E50B50A54}" type="pres">
      <dgm:prSet presAssocID="{87C25AAF-CBCD-419F-8427-9036CD656C24}" presName="node" presStyleLbl="node1" presStyleIdx="0" presStyleCnt="6">
        <dgm:presLayoutVars>
          <dgm:bulletEnabled val="1"/>
        </dgm:presLayoutVars>
      </dgm:prSet>
      <dgm:spPr/>
    </dgm:pt>
    <dgm:pt modelId="{8F479836-7FF6-4257-85D9-85ACD9D07230}" type="pres">
      <dgm:prSet presAssocID="{FE16C35D-D462-4046-ADC9-DBD28AF83CB4}" presName="parTrans" presStyleLbl="sibTrans2D1" presStyleIdx="1" presStyleCnt="6" custFlipVert="1" custFlipHor="1"/>
      <dgm:spPr/>
    </dgm:pt>
    <dgm:pt modelId="{C2B6BBE9-AED4-4ADE-8F90-2F7A2AB7C183}" type="pres">
      <dgm:prSet presAssocID="{FE16C35D-D462-4046-ADC9-DBD28AF83CB4}" presName="connectorText" presStyleLbl="sibTrans2D1" presStyleIdx="1" presStyleCnt="6"/>
      <dgm:spPr/>
    </dgm:pt>
    <dgm:pt modelId="{46E5A859-5A93-47FC-A528-97ABD0B434A1}" type="pres">
      <dgm:prSet presAssocID="{04CBDB5D-BF82-4682-9414-420CA691F6BF}" presName="node" presStyleLbl="node1" presStyleIdx="1" presStyleCnt="6">
        <dgm:presLayoutVars>
          <dgm:bulletEnabled val="1"/>
        </dgm:presLayoutVars>
      </dgm:prSet>
      <dgm:spPr/>
    </dgm:pt>
    <dgm:pt modelId="{DBAFC081-EDBC-40E4-853E-1F6C7F5829D5}" type="pres">
      <dgm:prSet presAssocID="{EF0F7AEE-D58F-427F-8180-50064943F0E3}" presName="parTrans" presStyleLbl="sibTrans2D1" presStyleIdx="2" presStyleCnt="6" custAng="10800000" custFlipVert="0"/>
      <dgm:spPr/>
    </dgm:pt>
    <dgm:pt modelId="{01E22C94-705B-42F8-BDD5-5A435AD5A4C3}" type="pres">
      <dgm:prSet presAssocID="{EF0F7AEE-D58F-427F-8180-50064943F0E3}" presName="connectorText" presStyleLbl="sibTrans2D1" presStyleIdx="2" presStyleCnt="6"/>
      <dgm:spPr/>
    </dgm:pt>
    <dgm:pt modelId="{A043A2B2-4DDF-4577-8E25-B1C672C35CFD}" type="pres">
      <dgm:prSet presAssocID="{9EB397D7-4714-4393-A2A9-96FFDBF12C6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6E0A58-E8E1-4EE7-8089-7E4A9E523F8F}" type="pres">
      <dgm:prSet presAssocID="{82F331AB-B989-43C5-94B4-49B57616B87D}" presName="parTrans" presStyleLbl="sibTrans2D1" presStyleIdx="3" presStyleCnt="6" custAng="10800000" custFlipHor="1"/>
      <dgm:spPr/>
    </dgm:pt>
    <dgm:pt modelId="{D4A22072-63B9-4B4C-9075-90F183268E53}" type="pres">
      <dgm:prSet presAssocID="{82F331AB-B989-43C5-94B4-49B57616B87D}" presName="connectorText" presStyleLbl="sibTrans2D1" presStyleIdx="3" presStyleCnt="6"/>
      <dgm:spPr/>
    </dgm:pt>
    <dgm:pt modelId="{A87F193A-69F6-4E14-92DD-C549C9E05B12}" type="pres">
      <dgm:prSet presAssocID="{02FBB3C7-77F9-44B8-B1B5-7E5CC93CDAB6}" presName="node" presStyleLbl="node1" presStyleIdx="3" presStyleCnt="6">
        <dgm:presLayoutVars>
          <dgm:bulletEnabled val="1"/>
        </dgm:presLayoutVars>
      </dgm:prSet>
      <dgm:spPr/>
    </dgm:pt>
    <dgm:pt modelId="{42FF8668-76B2-433A-8FA3-84150D6C0276}" type="pres">
      <dgm:prSet presAssocID="{11833084-F7C4-4109-8B46-11AD580DA708}" presName="parTrans" presStyleLbl="sibTrans2D1" presStyleIdx="4" presStyleCnt="6" custFlipVert="1" custFlipHor="1"/>
      <dgm:spPr/>
    </dgm:pt>
    <dgm:pt modelId="{90D9E39F-60B5-44AB-B69A-352965D7F68C}" type="pres">
      <dgm:prSet presAssocID="{11833084-F7C4-4109-8B46-11AD580DA708}" presName="connectorText" presStyleLbl="sibTrans2D1" presStyleIdx="4" presStyleCnt="6"/>
      <dgm:spPr/>
    </dgm:pt>
    <dgm:pt modelId="{83BD4648-1808-4AA5-8F80-FD0E5DBCC145}" type="pres">
      <dgm:prSet presAssocID="{189A6C14-CC0F-404A-A19A-F8E4CF4733A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BADB9B-399A-48C9-9782-948C8059AA10}" type="pres">
      <dgm:prSet presAssocID="{90CE4E1E-8B5B-4E7C-909A-0F6721DB559F}" presName="parTrans" presStyleLbl="sibTrans2D1" presStyleIdx="5" presStyleCnt="6" custFlipVert="1" custFlipHor="1"/>
      <dgm:spPr/>
    </dgm:pt>
    <dgm:pt modelId="{826A3186-2617-4712-B01F-E00E015C235E}" type="pres">
      <dgm:prSet presAssocID="{90CE4E1E-8B5B-4E7C-909A-0F6721DB559F}" presName="connectorText" presStyleLbl="sibTrans2D1" presStyleIdx="5" presStyleCnt="6"/>
      <dgm:spPr/>
    </dgm:pt>
    <dgm:pt modelId="{7A4AA52B-47F6-47D9-98CE-A92A52315CB3}" type="pres">
      <dgm:prSet presAssocID="{FFDF9971-D8F5-4E02-891E-1A4170E0424B}" presName="node" presStyleLbl="node1" presStyleIdx="5" presStyleCnt="6">
        <dgm:presLayoutVars>
          <dgm:bulletEnabled val="1"/>
        </dgm:presLayoutVars>
      </dgm:prSet>
      <dgm:spPr/>
    </dgm:pt>
  </dgm:ptLst>
  <dgm:cxnLst>
    <dgm:cxn modelId="{11B3F66F-386F-4EE1-B6F5-E713547AE72D}" srcId="{F1587412-316B-4BD8-BCEA-006AE1F3F2A7}" destId="{FFDF9971-D8F5-4E02-891E-1A4170E0424B}" srcOrd="5" destOrd="0" parTransId="{90CE4E1E-8B5B-4E7C-909A-0F6721DB559F}" sibTransId="{5A52D330-D23E-4EC0-8A1D-D1CFEFF5571E}"/>
    <dgm:cxn modelId="{0E17A884-FB85-4130-A09F-0D878944A8F8}" type="presOf" srcId="{FFDF9971-D8F5-4E02-891E-1A4170E0424B}" destId="{7A4AA52B-47F6-47D9-98CE-A92A52315CB3}" srcOrd="0" destOrd="0" presId="urn:microsoft.com/office/officeart/2005/8/layout/radial5"/>
    <dgm:cxn modelId="{0341C7EB-2B90-4CD2-9FA5-068216FF623E}" type="presOf" srcId="{FE16C35D-D462-4046-ADC9-DBD28AF83CB4}" destId="{8F479836-7FF6-4257-85D9-85ACD9D07230}" srcOrd="0" destOrd="0" presId="urn:microsoft.com/office/officeart/2005/8/layout/radial5"/>
    <dgm:cxn modelId="{C792AC55-21C5-45BC-A3B7-0DEF4933B349}" type="presOf" srcId="{02FBB3C7-77F9-44B8-B1B5-7E5CC93CDAB6}" destId="{A87F193A-69F6-4E14-92DD-C549C9E05B12}" srcOrd="0" destOrd="0" presId="urn:microsoft.com/office/officeart/2005/8/layout/radial5"/>
    <dgm:cxn modelId="{A5075F22-10F6-42BB-A5B2-CC16CD5BC5C3}" type="presOf" srcId="{90CE4E1E-8B5B-4E7C-909A-0F6721DB559F}" destId="{826A3186-2617-4712-B01F-E00E015C235E}" srcOrd="1" destOrd="0" presId="urn:microsoft.com/office/officeart/2005/8/layout/radial5"/>
    <dgm:cxn modelId="{18102F23-0677-400A-B19D-DF7EC30975E9}" type="presOf" srcId="{90CE4E1E-8B5B-4E7C-909A-0F6721DB559F}" destId="{63BADB9B-399A-48C9-9782-948C8059AA10}" srcOrd="0" destOrd="0" presId="urn:microsoft.com/office/officeart/2005/8/layout/radial5"/>
    <dgm:cxn modelId="{73FAB28A-D8B6-4246-89AA-2419A93400C1}" srcId="{F1587412-316B-4BD8-BCEA-006AE1F3F2A7}" destId="{02FBB3C7-77F9-44B8-B1B5-7E5CC93CDAB6}" srcOrd="3" destOrd="0" parTransId="{82F331AB-B989-43C5-94B4-49B57616B87D}" sibTransId="{D1938E2D-A0BD-4548-993E-E0319B9B2689}"/>
    <dgm:cxn modelId="{F7AE514F-1277-4AC1-B306-79FAD44D4010}" type="presOf" srcId="{FE16C35D-D462-4046-ADC9-DBD28AF83CB4}" destId="{C2B6BBE9-AED4-4ADE-8F90-2F7A2AB7C183}" srcOrd="1" destOrd="0" presId="urn:microsoft.com/office/officeart/2005/8/layout/radial5"/>
    <dgm:cxn modelId="{83D90D12-64C6-4269-B056-67752B8D704F}" type="presOf" srcId="{87C25AAF-CBCD-419F-8427-9036CD656C24}" destId="{5216D4EE-9A3D-4846-953D-956E50B50A54}" srcOrd="0" destOrd="0" presId="urn:microsoft.com/office/officeart/2005/8/layout/radial5"/>
    <dgm:cxn modelId="{B1503B2D-917C-48BF-926A-F1E9E22CFA6A}" srcId="{085DE1E7-C06F-4337-83B9-D8C547496B88}" destId="{F1587412-316B-4BD8-BCEA-006AE1F3F2A7}" srcOrd="0" destOrd="0" parTransId="{BE7F02CB-088E-4B6A-B331-AB5F0BB19C1D}" sibTransId="{B1897BF1-FF6A-47B9-8C41-BEA28F57F704}"/>
    <dgm:cxn modelId="{AD79FF21-D6F1-4EAD-8E22-D6CB414BEE58}" type="presOf" srcId="{189A6C14-CC0F-404A-A19A-F8E4CF4733A9}" destId="{83BD4648-1808-4AA5-8F80-FD0E5DBCC145}" srcOrd="0" destOrd="0" presId="urn:microsoft.com/office/officeart/2005/8/layout/radial5"/>
    <dgm:cxn modelId="{B1D2886C-338E-48BE-ABBE-C5DBDAA53112}" srcId="{F1587412-316B-4BD8-BCEA-006AE1F3F2A7}" destId="{04CBDB5D-BF82-4682-9414-420CA691F6BF}" srcOrd="1" destOrd="0" parTransId="{FE16C35D-D462-4046-ADC9-DBD28AF83CB4}" sibTransId="{B8F26D9C-DE52-4371-AEE4-69FEC87D143C}"/>
    <dgm:cxn modelId="{B055A9BF-8BBE-491D-A688-77F480D77E34}" type="presOf" srcId="{04CBDB5D-BF82-4682-9414-420CA691F6BF}" destId="{46E5A859-5A93-47FC-A528-97ABD0B434A1}" srcOrd="0" destOrd="0" presId="urn:microsoft.com/office/officeart/2005/8/layout/radial5"/>
    <dgm:cxn modelId="{617AFBD7-38A9-4999-AEE1-63B881B924E8}" type="presOf" srcId="{9EB397D7-4714-4393-A2A9-96FFDBF12C69}" destId="{A043A2B2-4DDF-4577-8E25-B1C672C35CFD}" srcOrd="0" destOrd="0" presId="urn:microsoft.com/office/officeart/2005/8/layout/radial5"/>
    <dgm:cxn modelId="{1F9F0371-5276-400D-9432-BE3ED8F807A0}" srcId="{F1587412-316B-4BD8-BCEA-006AE1F3F2A7}" destId="{189A6C14-CC0F-404A-A19A-F8E4CF4733A9}" srcOrd="4" destOrd="0" parTransId="{11833084-F7C4-4109-8B46-11AD580DA708}" sibTransId="{03347751-8C8B-41DC-BC75-6F61B88E9165}"/>
    <dgm:cxn modelId="{E8D7CCEC-4FD1-4B91-86D8-19BD31DC324E}" srcId="{F1587412-316B-4BD8-BCEA-006AE1F3F2A7}" destId="{9EB397D7-4714-4393-A2A9-96FFDBF12C69}" srcOrd="2" destOrd="0" parTransId="{EF0F7AEE-D58F-427F-8180-50064943F0E3}" sibTransId="{B0633C32-EC52-4DE9-AD0C-50E71DED9004}"/>
    <dgm:cxn modelId="{6BF480E8-3F92-438E-BCE8-5C6CC1540C35}" type="presOf" srcId="{DC035D19-CF50-44A1-AD40-20E7234120B8}" destId="{3A963E42-3DEC-4B66-865F-583D6ED04783}" srcOrd="1" destOrd="0" presId="urn:microsoft.com/office/officeart/2005/8/layout/radial5"/>
    <dgm:cxn modelId="{AD0DDB49-FE46-43B9-88E7-68F4CFBEA395}" type="presOf" srcId="{EF0F7AEE-D58F-427F-8180-50064943F0E3}" destId="{DBAFC081-EDBC-40E4-853E-1F6C7F5829D5}" srcOrd="0" destOrd="0" presId="urn:microsoft.com/office/officeart/2005/8/layout/radial5"/>
    <dgm:cxn modelId="{EC52A17F-7990-45AB-B116-70C9CC8BA774}" type="presOf" srcId="{11833084-F7C4-4109-8B46-11AD580DA708}" destId="{90D9E39F-60B5-44AB-B69A-352965D7F68C}" srcOrd="1" destOrd="0" presId="urn:microsoft.com/office/officeart/2005/8/layout/radial5"/>
    <dgm:cxn modelId="{05E79CE6-8E3A-4428-A77A-6C26FF581D28}" type="presOf" srcId="{11833084-F7C4-4109-8B46-11AD580DA708}" destId="{42FF8668-76B2-433A-8FA3-84150D6C0276}" srcOrd="0" destOrd="0" presId="urn:microsoft.com/office/officeart/2005/8/layout/radial5"/>
    <dgm:cxn modelId="{BC70FC2F-B317-4C35-B60B-9A022F248732}" type="presOf" srcId="{F1587412-316B-4BD8-BCEA-006AE1F3F2A7}" destId="{8CA5C351-4564-4594-A1F3-9373D5E862B8}" srcOrd="0" destOrd="0" presId="urn:microsoft.com/office/officeart/2005/8/layout/radial5"/>
    <dgm:cxn modelId="{C446F988-BE28-48CA-952B-9B19A2DFD2FA}" type="presOf" srcId="{82F331AB-B989-43C5-94B4-49B57616B87D}" destId="{6E6E0A58-E8E1-4EE7-8089-7E4A9E523F8F}" srcOrd="0" destOrd="0" presId="urn:microsoft.com/office/officeart/2005/8/layout/radial5"/>
    <dgm:cxn modelId="{F670CC2A-2853-4657-8081-65483C6E460B}" type="presOf" srcId="{DC035D19-CF50-44A1-AD40-20E7234120B8}" destId="{B5BDF259-5DE1-4913-BEBB-DE4A707CB7EB}" srcOrd="0" destOrd="0" presId="urn:microsoft.com/office/officeart/2005/8/layout/radial5"/>
    <dgm:cxn modelId="{6079B913-1C0E-446C-9EC0-5FE4FC089448}" type="presOf" srcId="{EF0F7AEE-D58F-427F-8180-50064943F0E3}" destId="{01E22C94-705B-42F8-BDD5-5A435AD5A4C3}" srcOrd="1" destOrd="0" presId="urn:microsoft.com/office/officeart/2005/8/layout/radial5"/>
    <dgm:cxn modelId="{735B56D3-1308-479B-8105-F96479A613DC}" type="presOf" srcId="{82F331AB-B989-43C5-94B4-49B57616B87D}" destId="{D4A22072-63B9-4B4C-9075-90F183268E53}" srcOrd="1" destOrd="0" presId="urn:microsoft.com/office/officeart/2005/8/layout/radial5"/>
    <dgm:cxn modelId="{677BA385-C09E-44D7-B050-3B68E324E83C}" type="presOf" srcId="{085DE1E7-C06F-4337-83B9-D8C547496B88}" destId="{EA4368A7-55FD-482C-BFCF-C834E2B7AFCA}" srcOrd="0" destOrd="0" presId="urn:microsoft.com/office/officeart/2005/8/layout/radial5"/>
    <dgm:cxn modelId="{2A9065AC-C055-42ED-9718-8133BDEB0901}" srcId="{F1587412-316B-4BD8-BCEA-006AE1F3F2A7}" destId="{87C25AAF-CBCD-419F-8427-9036CD656C24}" srcOrd="0" destOrd="0" parTransId="{DC035D19-CF50-44A1-AD40-20E7234120B8}" sibTransId="{58EB7C01-0924-4031-ADBC-04CB9F868688}"/>
    <dgm:cxn modelId="{1BCDC1AC-31A3-4600-80A9-A84AA46D81AB}" type="presParOf" srcId="{EA4368A7-55FD-482C-BFCF-C834E2B7AFCA}" destId="{8CA5C351-4564-4594-A1F3-9373D5E862B8}" srcOrd="0" destOrd="0" presId="urn:microsoft.com/office/officeart/2005/8/layout/radial5"/>
    <dgm:cxn modelId="{14BC0A30-DCB1-448B-984F-C29315F18414}" type="presParOf" srcId="{EA4368A7-55FD-482C-BFCF-C834E2B7AFCA}" destId="{B5BDF259-5DE1-4913-BEBB-DE4A707CB7EB}" srcOrd="1" destOrd="0" presId="urn:microsoft.com/office/officeart/2005/8/layout/radial5"/>
    <dgm:cxn modelId="{A6819073-D173-4AC1-AEDA-A1A97E8667FC}" type="presParOf" srcId="{B5BDF259-5DE1-4913-BEBB-DE4A707CB7EB}" destId="{3A963E42-3DEC-4B66-865F-583D6ED04783}" srcOrd="0" destOrd="0" presId="urn:microsoft.com/office/officeart/2005/8/layout/radial5"/>
    <dgm:cxn modelId="{E6BC0319-A384-47CE-9084-49AEA8793402}" type="presParOf" srcId="{EA4368A7-55FD-482C-BFCF-C834E2B7AFCA}" destId="{5216D4EE-9A3D-4846-953D-956E50B50A54}" srcOrd="2" destOrd="0" presId="urn:microsoft.com/office/officeart/2005/8/layout/radial5"/>
    <dgm:cxn modelId="{AD1FFB74-E00C-4955-AB41-2E9C84D8414B}" type="presParOf" srcId="{EA4368A7-55FD-482C-BFCF-C834E2B7AFCA}" destId="{8F479836-7FF6-4257-85D9-85ACD9D07230}" srcOrd="3" destOrd="0" presId="urn:microsoft.com/office/officeart/2005/8/layout/radial5"/>
    <dgm:cxn modelId="{30B3A738-F101-4A6F-BBAE-24C6E4BD6B00}" type="presParOf" srcId="{8F479836-7FF6-4257-85D9-85ACD9D07230}" destId="{C2B6BBE9-AED4-4ADE-8F90-2F7A2AB7C183}" srcOrd="0" destOrd="0" presId="urn:microsoft.com/office/officeart/2005/8/layout/radial5"/>
    <dgm:cxn modelId="{83FE7AE9-7E62-4681-9FEF-BC081610CB45}" type="presParOf" srcId="{EA4368A7-55FD-482C-BFCF-C834E2B7AFCA}" destId="{46E5A859-5A93-47FC-A528-97ABD0B434A1}" srcOrd="4" destOrd="0" presId="urn:microsoft.com/office/officeart/2005/8/layout/radial5"/>
    <dgm:cxn modelId="{47D79798-F38B-47B7-BF4F-F7F7B4907B6D}" type="presParOf" srcId="{EA4368A7-55FD-482C-BFCF-C834E2B7AFCA}" destId="{DBAFC081-EDBC-40E4-853E-1F6C7F5829D5}" srcOrd="5" destOrd="0" presId="urn:microsoft.com/office/officeart/2005/8/layout/radial5"/>
    <dgm:cxn modelId="{88A24038-7B32-4751-BD62-B7E3E4DCB03A}" type="presParOf" srcId="{DBAFC081-EDBC-40E4-853E-1F6C7F5829D5}" destId="{01E22C94-705B-42F8-BDD5-5A435AD5A4C3}" srcOrd="0" destOrd="0" presId="urn:microsoft.com/office/officeart/2005/8/layout/radial5"/>
    <dgm:cxn modelId="{686180A3-AFA8-47FC-A753-32D494058B9E}" type="presParOf" srcId="{EA4368A7-55FD-482C-BFCF-C834E2B7AFCA}" destId="{A043A2B2-4DDF-4577-8E25-B1C672C35CFD}" srcOrd="6" destOrd="0" presId="urn:microsoft.com/office/officeart/2005/8/layout/radial5"/>
    <dgm:cxn modelId="{785E70E2-0238-4748-9CE7-B4023E6369BF}" type="presParOf" srcId="{EA4368A7-55FD-482C-BFCF-C834E2B7AFCA}" destId="{6E6E0A58-E8E1-4EE7-8089-7E4A9E523F8F}" srcOrd="7" destOrd="0" presId="urn:microsoft.com/office/officeart/2005/8/layout/radial5"/>
    <dgm:cxn modelId="{35FA993D-3A12-45AB-8AE4-EE3FC302B857}" type="presParOf" srcId="{6E6E0A58-E8E1-4EE7-8089-7E4A9E523F8F}" destId="{D4A22072-63B9-4B4C-9075-90F183268E53}" srcOrd="0" destOrd="0" presId="urn:microsoft.com/office/officeart/2005/8/layout/radial5"/>
    <dgm:cxn modelId="{B84E7272-0DEE-4D3F-8628-F49B26E2210C}" type="presParOf" srcId="{EA4368A7-55FD-482C-BFCF-C834E2B7AFCA}" destId="{A87F193A-69F6-4E14-92DD-C549C9E05B12}" srcOrd="8" destOrd="0" presId="urn:microsoft.com/office/officeart/2005/8/layout/radial5"/>
    <dgm:cxn modelId="{DF0C02BB-CB2B-4FAE-B46D-601095E0E1D2}" type="presParOf" srcId="{EA4368A7-55FD-482C-BFCF-C834E2B7AFCA}" destId="{42FF8668-76B2-433A-8FA3-84150D6C0276}" srcOrd="9" destOrd="0" presId="urn:microsoft.com/office/officeart/2005/8/layout/radial5"/>
    <dgm:cxn modelId="{48D85D24-2113-4604-893A-8500A8FD2A22}" type="presParOf" srcId="{42FF8668-76B2-433A-8FA3-84150D6C0276}" destId="{90D9E39F-60B5-44AB-B69A-352965D7F68C}" srcOrd="0" destOrd="0" presId="urn:microsoft.com/office/officeart/2005/8/layout/radial5"/>
    <dgm:cxn modelId="{754768DE-E4E6-4E5E-BC8E-522061E264CD}" type="presParOf" srcId="{EA4368A7-55FD-482C-BFCF-C834E2B7AFCA}" destId="{83BD4648-1808-4AA5-8F80-FD0E5DBCC145}" srcOrd="10" destOrd="0" presId="urn:microsoft.com/office/officeart/2005/8/layout/radial5"/>
    <dgm:cxn modelId="{C408B2B6-941B-4263-B78F-5D42C32B016F}" type="presParOf" srcId="{EA4368A7-55FD-482C-BFCF-C834E2B7AFCA}" destId="{63BADB9B-399A-48C9-9782-948C8059AA10}" srcOrd="11" destOrd="0" presId="urn:microsoft.com/office/officeart/2005/8/layout/radial5"/>
    <dgm:cxn modelId="{D0F3CEF4-CCFD-44F8-8B02-32B22DC57BB9}" type="presParOf" srcId="{63BADB9B-399A-48C9-9782-948C8059AA10}" destId="{826A3186-2617-4712-B01F-E00E015C235E}" srcOrd="0" destOrd="0" presId="urn:microsoft.com/office/officeart/2005/8/layout/radial5"/>
    <dgm:cxn modelId="{FBEF3F66-0E45-45D8-BE2B-3098FBEBB5D0}" type="presParOf" srcId="{EA4368A7-55FD-482C-BFCF-C834E2B7AFCA}" destId="{7A4AA52B-47F6-47D9-98CE-A92A52315CB3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1FEEA0-68CE-4091-BCB0-023721EA664C}">
      <dsp:nvSpPr>
        <dsp:cNvPr id="0" name=""/>
        <dsp:cNvSpPr/>
      </dsp:nvSpPr>
      <dsp:spPr>
        <a:xfrm>
          <a:off x="0" y="747036"/>
          <a:ext cx="6096000" cy="243840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D8859F-2C7C-43A2-B350-E9D99021E20F}">
      <dsp:nvSpPr>
        <dsp:cNvPr id="0" name=""/>
        <dsp:cNvSpPr/>
      </dsp:nvSpPr>
      <dsp:spPr>
        <a:xfrm>
          <a:off x="731520" y="1239519"/>
          <a:ext cx="2011680" cy="119481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7132" rIns="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700" kern="1200"/>
        </a:p>
      </dsp:txBody>
      <dsp:txXfrm>
        <a:off x="731520" y="1239519"/>
        <a:ext cx="2011680" cy="1194816"/>
      </dsp:txXfrm>
    </dsp:sp>
    <dsp:sp modelId="{11F966E9-8934-4CB2-AA27-894C1BE787E3}">
      <dsp:nvSpPr>
        <dsp:cNvPr id="0" name=""/>
        <dsp:cNvSpPr/>
      </dsp:nvSpPr>
      <dsp:spPr>
        <a:xfrm>
          <a:off x="3048000" y="1629663"/>
          <a:ext cx="2377440" cy="119481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7132" rIns="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700" kern="1200"/>
        </a:p>
      </dsp:txBody>
      <dsp:txXfrm>
        <a:off x="3048000" y="1629663"/>
        <a:ext cx="2377440" cy="11948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E349FB-A845-49E5-BD3F-E817467CC214}">
      <dsp:nvSpPr>
        <dsp:cNvPr id="0" name=""/>
        <dsp:cNvSpPr/>
      </dsp:nvSpPr>
      <dsp:spPr>
        <a:xfrm flipV="1">
          <a:off x="18162" y="0"/>
          <a:ext cx="2183901" cy="1637926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61FCAA-7E16-4AA2-8FEC-9CEB9427E36E}">
      <dsp:nvSpPr>
        <dsp:cNvPr id="0" name=""/>
        <dsp:cNvSpPr/>
      </dsp:nvSpPr>
      <dsp:spPr>
        <a:xfrm>
          <a:off x="2267581" y="0"/>
          <a:ext cx="3742981" cy="1637926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0" rIns="256032" bIns="256032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Goal-based</a:t>
          </a:r>
          <a:endParaRPr lang="en-US" sz="3600" kern="1200" dirty="0"/>
        </a:p>
      </dsp:txBody>
      <dsp:txXfrm>
        <a:off x="2267581" y="0"/>
        <a:ext cx="3742981" cy="1637926"/>
      </dsp:txXfrm>
    </dsp:sp>
    <dsp:sp modelId="{A9B0D674-6374-40D2-A04F-7DE8DC826277}">
      <dsp:nvSpPr>
        <dsp:cNvPr id="0" name=""/>
        <dsp:cNvSpPr/>
      </dsp:nvSpPr>
      <dsp:spPr>
        <a:xfrm flipV="1">
          <a:off x="673333" y="1774419"/>
          <a:ext cx="2183901" cy="1637926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CC7DE2-1DBD-4F2D-A53B-BA89B85A8373}">
      <dsp:nvSpPr>
        <dsp:cNvPr id="0" name=""/>
        <dsp:cNvSpPr/>
      </dsp:nvSpPr>
      <dsp:spPr>
        <a:xfrm>
          <a:off x="2922751" y="1774419"/>
          <a:ext cx="3742981" cy="1637926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0" rIns="227584" bIns="227584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Expertise-based</a:t>
          </a:r>
          <a:endParaRPr lang="en-US" sz="3200" kern="1200" dirty="0"/>
        </a:p>
      </dsp:txBody>
      <dsp:txXfrm>
        <a:off x="2922751" y="1774419"/>
        <a:ext cx="3742981" cy="16379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A5C351-4564-4594-A1F3-9373D5E862B8}">
      <dsp:nvSpPr>
        <dsp:cNvPr id="0" name=""/>
        <dsp:cNvSpPr/>
      </dsp:nvSpPr>
      <dsp:spPr>
        <a:xfrm>
          <a:off x="3602120" y="2166524"/>
          <a:ext cx="1544223" cy="1544223"/>
        </a:xfrm>
        <a:prstGeom prst="ellipse">
          <a:avLst/>
        </a:prstGeom>
        <a:solidFill>
          <a:schemeClr val="bg1"/>
        </a:soli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solidFill>
                <a:srgbClr val="0070C0"/>
              </a:solidFill>
            </a:rPr>
            <a:t>EVs</a:t>
          </a:r>
          <a:endParaRPr lang="en-US" sz="4400" kern="1200" dirty="0">
            <a:solidFill>
              <a:srgbClr val="0070C0"/>
            </a:solidFill>
          </a:endParaRPr>
        </a:p>
      </dsp:txBody>
      <dsp:txXfrm>
        <a:off x="3828266" y="2392670"/>
        <a:ext cx="1091931" cy="1091931"/>
      </dsp:txXfrm>
    </dsp:sp>
    <dsp:sp modelId="{B5BDF259-5DE1-4913-BEBB-DE4A707CB7EB}">
      <dsp:nvSpPr>
        <dsp:cNvPr id="0" name=""/>
        <dsp:cNvSpPr/>
      </dsp:nvSpPr>
      <dsp:spPr>
        <a:xfrm rot="5400000" flipV="1">
          <a:off x="4210162" y="1603727"/>
          <a:ext cx="328139" cy="52503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0800000">
        <a:off x="4259383" y="1659513"/>
        <a:ext cx="229697" cy="315021"/>
      </dsp:txXfrm>
    </dsp:sp>
    <dsp:sp modelId="{5216D4EE-9A3D-4846-953D-956E50B50A54}">
      <dsp:nvSpPr>
        <dsp:cNvPr id="0" name=""/>
        <dsp:cNvSpPr/>
      </dsp:nvSpPr>
      <dsp:spPr>
        <a:xfrm>
          <a:off x="3602120" y="3169"/>
          <a:ext cx="1544223" cy="154422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User Needs</a:t>
          </a:r>
          <a:endParaRPr lang="en-US" sz="2000" kern="1200" dirty="0"/>
        </a:p>
      </dsp:txBody>
      <dsp:txXfrm>
        <a:off x="3828266" y="229315"/>
        <a:ext cx="1091931" cy="1091931"/>
      </dsp:txXfrm>
    </dsp:sp>
    <dsp:sp modelId="{8F479836-7FF6-4257-85D9-85ACD9D07230}">
      <dsp:nvSpPr>
        <dsp:cNvPr id="0" name=""/>
        <dsp:cNvSpPr/>
      </dsp:nvSpPr>
      <dsp:spPr>
        <a:xfrm rot="19800000" flipH="1" flipV="1">
          <a:off x="5138879" y="2139922"/>
          <a:ext cx="328139" cy="52503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2324921"/>
                <a:satOff val="-7429"/>
                <a:lumOff val="-1882"/>
                <a:alphaOff val="0"/>
                <a:shade val="15000"/>
                <a:satMod val="180000"/>
              </a:schemeClr>
            </a:gs>
            <a:gs pos="50000">
              <a:schemeClr val="accent3">
                <a:hueOff val="2324921"/>
                <a:satOff val="-7429"/>
                <a:lumOff val="-1882"/>
                <a:alphaOff val="0"/>
                <a:shade val="45000"/>
                <a:satMod val="170000"/>
              </a:schemeClr>
            </a:gs>
            <a:gs pos="70000">
              <a:schemeClr val="accent3">
                <a:hueOff val="2324921"/>
                <a:satOff val="-7429"/>
                <a:lumOff val="-188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2324921"/>
                <a:satOff val="-7429"/>
                <a:lumOff val="-188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2324921"/>
              <a:satOff val="-7429"/>
              <a:lumOff val="-188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10800000">
        <a:off x="5230727" y="2220319"/>
        <a:ext cx="229697" cy="315021"/>
      </dsp:txXfrm>
    </dsp:sp>
    <dsp:sp modelId="{46E5A859-5A93-47FC-A528-97ABD0B434A1}">
      <dsp:nvSpPr>
        <dsp:cNvPr id="0" name=""/>
        <dsp:cNvSpPr/>
      </dsp:nvSpPr>
      <dsp:spPr>
        <a:xfrm>
          <a:off x="5475640" y="1084846"/>
          <a:ext cx="1544223" cy="1544223"/>
        </a:xfrm>
        <a:prstGeom prst="ellipse">
          <a:avLst/>
        </a:prstGeom>
        <a:gradFill rotWithShape="0">
          <a:gsLst>
            <a:gs pos="0">
              <a:schemeClr val="accent3">
                <a:hueOff val="2324921"/>
                <a:satOff val="-7429"/>
                <a:lumOff val="-1882"/>
                <a:alphaOff val="0"/>
                <a:shade val="15000"/>
                <a:satMod val="180000"/>
              </a:schemeClr>
            </a:gs>
            <a:gs pos="50000">
              <a:schemeClr val="accent3">
                <a:hueOff val="2324921"/>
                <a:satOff val="-7429"/>
                <a:lumOff val="-1882"/>
                <a:alphaOff val="0"/>
                <a:shade val="45000"/>
                <a:satMod val="170000"/>
              </a:schemeClr>
            </a:gs>
            <a:gs pos="70000">
              <a:schemeClr val="accent3">
                <a:hueOff val="2324921"/>
                <a:satOff val="-7429"/>
                <a:lumOff val="-188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2324921"/>
                <a:satOff val="-7429"/>
                <a:lumOff val="-188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2324921"/>
              <a:satOff val="-7429"/>
              <a:lumOff val="-188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Targets Goals//Services</a:t>
          </a:r>
          <a:endParaRPr lang="en-US" sz="2000" kern="1200" dirty="0"/>
        </a:p>
      </dsp:txBody>
      <dsp:txXfrm>
        <a:off x="5701786" y="1310992"/>
        <a:ext cx="1091931" cy="1091931"/>
      </dsp:txXfrm>
    </dsp:sp>
    <dsp:sp modelId="{DBAFC081-EDBC-40E4-853E-1F6C7F5829D5}">
      <dsp:nvSpPr>
        <dsp:cNvPr id="0" name=""/>
        <dsp:cNvSpPr/>
      </dsp:nvSpPr>
      <dsp:spPr>
        <a:xfrm rot="12600000">
          <a:off x="5138879" y="3212313"/>
          <a:ext cx="328139" cy="52503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4649843"/>
                <a:satOff val="-14858"/>
                <a:lumOff val="-3765"/>
                <a:alphaOff val="0"/>
                <a:shade val="15000"/>
                <a:satMod val="180000"/>
              </a:schemeClr>
            </a:gs>
            <a:gs pos="50000">
              <a:schemeClr val="accent3">
                <a:hueOff val="4649843"/>
                <a:satOff val="-14858"/>
                <a:lumOff val="-3765"/>
                <a:alphaOff val="0"/>
                <a:shade val="45000"/>
                <a:satMod val="170000"/>
              </a:schemeClr>
            </a:gs>
            <a:gs pos="70000">
              <a:schemeClr val="accent3">
                <a:hueOff val="4649843"/>
                <a:satOff val="-14858"/>
                <a:lumOff val="-3765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4649843"/>
                <a:satOff val="-14858"/>
                <a:lumOff val="-3765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4649843"/>
              <a:satOff val="-14858"/>
              <a:lumOff val="-3765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5230727" y="3341931"/>
        <a:ext cx="229697" cy="315021"/>
      </dsp:txXfrm>
    </dsp:sp>
    <dsp:sp modelId="{A043A2B2-4DDF-4577-8E25-B1C672C35CFD}">
      <dsp:nvSpPr>
        <dsp:cNvPr id="0" name=""/>
        <dsp:cNvSpPr/>
      </dsp:nvSpPr>
      <dsp:spPr>
        <a:xfrm>
          <a:off x="5475640" y="3248201"/>
          <a:ext cx="1544223" cy="1544223"/>
        </a:xfrm>
        <a:prstGeom prst="ellipse">
          <a:avLst/>
        </a:prstGeom>
        <a:gradFill rotWithShape="0">
          <a:gsLst>
            <a:gs pos="0">
              <a:schemeClr val="accent3">
                <a:hueOff val="4649843"/>
                <a:satOff val="-14858"/>
                <a:lumOff val="-3765"/>
                <a:alphaOff val="0"/>
                <a:shade val="15000"/>
                <a:satMod val="180000"/>
              </a:schemeClr>
            </a:gs>
            <a:gs pos="50000">
              <a:schemeClr val="accent3">
                <a:hueOff val="4649843"/>
                <a:satOff val="-14858"/>
                <a:lumOff val="-3765"/>
                <a:alphaOff val="0"/>
                <a:shade val="45000"/>
                <a:satMod val="170000"/>
              </a:schemeClr>
            </a:gs>
            <a:gs pos="70000">
              <a:schemeClr val="accent3">
                <a:hueOff val="4649843"/>
                <a:satOff val="-14858"/>
                <a:lumOff val="-3765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4649843"/>
                <a:satOff val="-14858"/>
                <a:lumOff val="-3765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4649843"/>
              <a:satOff val="-14858"/>
              <a:lumOff val="-3765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Governance</a:t>
          </a:r>
          <a:endParaRPr lang="en-US" sz="2000" kern="1200" dirty="0"/>
        </a:p>
      </dsp:txBody>
      <dsp:txXfrm>
        <a:off x="5701786" y="3474347"/>
        <a:ext cx="1091931" cy="1091931"/>
      </dsp:txXfrm>
    </dsp:sp>
    <dsp:sp modelId="{6E6E0A58-E8E1-4EE7-8089-7E4A9E523F8F}">
      <dsp:nvSpPr>
        <dsp:cNvPr id="0" name=""/>
        <dsp:cNvSpPr/>
      </dsp:nvSpPr>
      <dsp:spPr>
        <a:xfrm rot="5400000" flipH="1">
          <a:off x="4210162" y="3748508"/>
          <a:ext cx="328139" cy="52503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6974765"/>
                <a:satOff val="-22287"/>
                <a:lumOff val="-5647"/>
                <a:alphaOff val="0"/>
                <a:shade val="15000"/>
                <a:satMod val="180000"/>
              </a:schemeClr>
            </a:gs>
            <a:gs pos="50000">
              <a:schemeClr val="accent3">
                <a:hueOff val="6974765"/>
                <a:satOff val="-22287"/>
                <a:lumOff val="-5647"/>
                <a:alphaOff val="0"/>
                <a:shade val="45000"/>
                <a:satMod val="170000"/>
              </a:schemeClr>
            </a:gs>
            <a:gs pos="70000">
              <a:schemeClr val="accent3">
                <a:hueOff val="6974765"/>
                <a:satOff val="-22287"/>
                <a:lumOff val="-564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6974765"/>
                <a:satOff val="-22287"/>
                <a:lumOff val="-564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6974765"/>
              <a:satOff val="-22287"/>
              <a:lumOff val="-5647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4259383" y="3902736"/>
        <a:ext cx="229697" cy="315021"/>
      </dsp:txXfrm>
    </dsp:sp>
    <dsp:sp modelId="{A87F193A-69F6-4E14-92DD-C549C9E05B12}">
      <dsp:nvSpPr>
        <dsp:cNvPr id="0" name=""/>
        <dsp:cNvSpPr/>
      </dsp:nvSpPr>
      <dsp:spPr>
        <a:xfrm>
          <a:off x="3602120" y="4329879"/>
          <a:ext cx="1544223" cy="1544223"/>
        </a:xfrm>
        <a:prstGeom prst="ellipse">
          <a:avLst/>
        </a:prstGeom>
        <a:gradFill rotWithShape="0">
          <a:gsLst>
            <a:gs pos="0">
              <a:schemeClr val="accent3">
                <a:hueOff val="6974765"/>
                <a:satOff val="-22287"/>
                <a:lumOff val="-5647"/>
                <a:alphaOff val="0"/>
                <a:shade val="15000"/>
                <a:satMod val="180000"/>
              </a:schemeClr>
            </a:gs>
            <a:gs pos="50000">
              <a:schemeClr val="accent3">
                <a:hueOff val="6974765"/>
                <a:satOff val="-22287"/>
                <a:lumOff val="-5647"/>
                <a:alphaOff val="0"/>
                <a:shade val="45000"/>
                <a:satMod val="170000"/>
              </a:schemeClr>
            </a:gs>
            <a:gs pos="70000">
              <a:schemeClr val="accent3">
                <a:hueOff val="6974765"/>
                <a:satOff val="-22287"/>
                <a:lumOff val="-564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6974765"/>
                <a:satOff val="-22287"/>
                <a:lumOff val="-564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6974765"/>
              <a:satOff val="-22287"/>
              <a:lumOff val="-5647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Actual Measurements</a:t>
          </a:r>
          <a:endParaRPr lang="en-US" sz="2000" kern="1200" dirty="0"/>
        </a:p>
      </dsp:txBody>
      <dsp:txXfrm>
        <a:off x="3828266" y="4556025"/>
        <a:ext cx="1091931" cy="1091931"/>
      </dsp:txXfrm>
    </dsp:sp>
    <dsp:sp modelId="{42FF8668-76B2-433A-8FA3-84150D6C0276}">
      <dsp:nvSpPr>
        <dsp:cNvPr id="0" name=""/>
        <dsp:cNvSpPr/>
      </dsp:nvSpPr>
      <dsp:spPr>
        <a:xfrm rot="9000000" flipH="1" flipV="1">
          <a:off x="3281444" y="3212313"/>
          <a:ext cx="328139" cy="52503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9299686"/>
                <a:satOff val="-29716"/>
                <a:lumOff val="-7530"/>
                <a:alphaOff val="0"/>
                <a:shade val="15000"/>
                <a:satMod val="180000"/>
              </a:schemeClr>
            </a:gs>
            <a:gs pos="50000">
              <a:schemeClr val="accent3">
                <a:hueOff val="9299686"/>
                <a:satOff val="-29716"/>
                <a:lumOff val="-7530"/>
                <a:alphaOff val="0"/>
                <a:shade val="45000"/>
                <a:satMod val="170000"/>
              </a:schemeClr>
            </a:gs>
            <a:gs pos="70000">
              <a:schemeClr val="accent3">
                <a:hueOff val="9299686"/>
                <a:satOff val="-29716"/>
                <a:lumOff val="-753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9299686"/>
                <a:satOff val="-29716"/>
                <a:lumOff val="-753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9299686"/>
              <a:satOff val="-29716"/>
              <a:lumOff val="-753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88038" y="3341931"/>
        <a:ext cx="229697" cy="315021"/>
      </dsp:txXfrm>
    </dsp:sp>
    <dsp:sp modelId="{83BD4648-1808-4AA5-8F80-FD0E5DBCC145}">
      <dsp:nvSpPr>
        <dsp:cNvPr id="0" name=""/>
        <dsp:cNvSpPr/>
      </dsp:nvSpPr>
      <dsp:spPr>
        <a:xfrm>
          <a:off x="1728600" y="3248201"/>
          <a:ext cx="1544223" cy="1544223"/>
        </a:xfrm>
        <a:prstGeom prst="ellipse">
          <a:avLst/>
        </a:prstGeom>
        <a:gradFill rotWithShape="0">
          <a:gsLst>
            <a:gs pos="0">
              <a:schemeClr val="accent3">
                <a:hueOff val="9299686"/>
                <a:satOff val="-29716"/>
                <a:lumOff val="-7530"/>
                <a:alphaOff val="0"/>
                <a:shade val="15000"/>
                <a:satMod val="180000"/>
              </a:schemeClr>
            </a:gs>
            <a:gs pos="50000">
              <a:schemeClr val="accent3">
                <a:hueOff val="9299686"/>
                <a:satOff val="-29716"/>
                <a:lumOff val="-7530"/>
                <a:alphaOff val="0"/>
                <a:shade val="45000"/>
                <a:satMod val="170000"/>
              </a:schemeClr>
            </a:gs>
            <a:gs pos="70000">
              <a:schemeClr val="accent3">
                <a:hueOff val="9299686"/>
                <a:satOff val="-29716"/>
                <a:lumOff val="-753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9299686"/>
                <a:satOff val="-29716"/>
                <a:lumOff val="-753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9299686"/>
              <a:satOff val="-29716"/>
              <a:lumOff val="-753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Actual Workflow</a:t>
          </a:r>
          <a:endParaRPr lang="en-US" sz="1800" kern="1200" dirty="0"/>
        </a:p>
      </dsp:txBody>
      <dsp:txXfrm>
        <a:off x="1954746" y="3474347"/>
        <a:ext cx="1091931" cy="1091931"/>
      </dsp:txXfrm>
    </dsp:sp>
    <dsp:sp modelId="{63BADB9B-399A-48C9-9782-948C8059AA10}">
      <dsp:nvSpPr>
        <dsp:cNvPr id="0" name=""/>
        <dsp:cNvSpPr/>
      </dsp:nvSpPr>
      <dsp:spPr>
        <a:xfrm rot="12600000" flipH="1" flipV="1">
          <a:off x="3281444" y="2139922"/>
          <a:ext cx="328139" cy="52503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88038" y="2220319"/>
        <a:ext cx="229697" cy="315021"/>
      </dsp:txXfrm>
    </dsp:sp>
    <dsp:sp modelId="{7A4AA52B-47F6-47D9-98CE-A92A52315CB3}">
      <dsp:nvSpPr>
        <dsp:cNvPr id="0" name=""/>
        <dsp:cNvSpPr/>
      </dsp:nvSpPr>
      <dsp:spPr>
        <a:xfrm>
          <a:off x="1728600" y="1084846"/>
          <a:ext cx="1544223" cy="1544223"/>
        </a:xfrm>
        <a:prstGeom prst="ellipse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Directives</a:t>
          </a:r>
          <a:endParaRPr lang="en-US" sz="1600" kern="1200" dirty="0"/>
        </a:p>
      </dsp:txBody>
      <dsp:txXfrm>
        <a:off x="1954746" y="1310992"/>
        <a:ext cx="1091931" cy="1091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1B74D-DA75-45C6-B5B6-67D107AC0B6D}" type="datetimeFigureOut">
              <a:rPr lang="en-US" smtClean="0"/>
              <a:t>11-Jun-15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551A1-93C0-45C6-A542-8D6D2A80137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25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11-12 June 2015, Bari-Italy.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>
                <a:solidFill>
                  <a:prstClr val="white"/>
                </a:solidFill>
              </a:rPr>
              <a:pPr/>
              <a:t>‹N›</a:t>
            </a:fld>
            <a:endParaRPr lang="es-E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2 Imagen" descr="LOGO_CREAF_PERFILAT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188913"/>
            <a:ext cx="13684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3124200" y="6237312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dirty="0">
              <a:solidFill>
                <a:prstClr val="black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1"/>
          </p:nvPr>
        </p:nvSpPr>
        <p:spPr>
          <a:xfrm>
            <a:off x="395536" y="1124744"/>
            <a:ext cx="8496944" cy="511304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2" cy="562074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ca-ES" sz="3600" b="1" i="1" kern="1200" dirty="0" smtClean="0">
                <a:solidFill>
                  <a:srgbClr val="006600"/>
                </a:solidFill>
                <a:latin typeface="Georgia" pitchFamily="18" charset="0"/>
                <a:ea typeface="+mn-ea"/>
                <a:cs typeface="Times New Roman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pic>
        <p:nvPicPr>
          <p:cNvPr id="7" name="6 Imagen" descr="barra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6675120"/>
            <a:ext cx="9144000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36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2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6941" y="908720"/>
            <a:ext cx="8892480" cy="1363339"/>
          </a:xfrm>
        </p:spPr>
        <p:txBody>
          <a:bodyPr>
            <a:normAutofit/>
          </a:bodyPr>
          <a:lstStyle/>
          <a:p>
            <a:r>
              <a:rPr lang="en-US" sz="3200" dirty="0">
                <a:effectLst/>
              </a:rPr>
              <a:t>Towards a sustainability process for</a:t>
            </a:r>
            <a:r>
              <a:rPr lang="it-IT" sz="3200" dirty="0">
                <a:effectLst/>
              </a:rPr>
              <a:t/>
            </a:r>
            <a:br>
              <a:rPr lang="it-IT" sz="3200" dirty="0">
                <a:effectLst/>
              </a:rPr>
            </a:br>
            <a:r>
              <a:rPr lang="en-US" sz="3200" dirty="0">
                <a:effectLst/>
              </a:rPr>
              <a:t>GEOSS Essential Variables</a:t>
            </a:r>
            <a:endParaRPr lang="it-IT" sz="3200" dirty="0"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68784" y="2276872"/>
            <a:ext cx="7772400" cy="432048"/>
          </a:xfrm>
        </p:spPr>
        <p:txBody>
          <a:bodyPr>
            <a:normAutofit/>
          </a:bodyPr>
          <a:lstStyle/>
          <a:p>
            <a:r>
              <a:rPr lang="en-GB" sz="1800" i="1" dirty="0" smtClean="0"/>
              <a:t>11-12 June 2015, Bari-Italy</a:t>
            </a:r>
            <a:endParaRPr lang="en-GB" sz="1800" i="1" noProof="0" dirty="0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51520" y="4005064"/>
            <a:ext cx="3276600" cy="914400"/>
          </a:xfrm>
          <a:prstGeom prst="rect">
            <a:avLst/>
          </a:prstGeom>
        </p:spPr>
        <p:txBody>
          <a:bodyPr/>
          <a:lstStyle>
            <a:lvl1pPr eaLnBrk="1" hangingPunct="1">
              <a:spcBef>
                <a:spcPct val="50000"/>
              </a:spcBef>
              <a:defRPr lang="en-US" sz="1200" b="1" i="0">
                <a:solidFill>
                  <a:srgbClr val="0061A7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r>
              <a:rPr dirty="0" smtClean="0"/>
              <a:t>Coordinating an Observation Network of Networks </a:t>
            </a:r>
            <a:r>
              <a:rPr dirty="0" err="1" smtClean="0"/>
              <a:t>EnCompassing</a:t>
            </a:r>
            <a:r>
              <a:rPr dirty="0" smtClean="0"/>
              <a:t> </a:t>
            </a:r>
            <a:r>
              <a:rPr dirty="0" err="1" smtClean="0"/>
              <a:t>saTellite</a:t>
            </a:r>
            <a:r>
              <a:rPr dirty="0" smtClean="0"/>
              <a:t> and IN-situ to fill the Gaps in European Observations</a:t>
            </a:r>
            <a:endParaRPr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674" y="113528"/>
            <a:ext cx="14001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magine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9088"/>
            <a:ext cx="1007745" cy="669290"/>
          </a:xfrm>
          <a:prstGeom prst="rect">
            <a:avLst/>
          </a:prstGeom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362" y="357497"/>
            <a:ext cx="2962806" cy="460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2 Subtítulo"/>
          <p:cNvSpPr txBox="1">
            <a:spLocks/>
          </p:cNvSpPr>
          <p:nvPr/>
        </p:nvSpPr>
        <p:spPr>
          <a:xfrm>
            <a:off x="1042448" y="2708920"/>
            <a:ext cx="7885527" cy="1296144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1800" i="1" dirty="0" smtClean="0"/>
              <a:t>Summary</a:t>
            </a:r>
            <a:endParaRPr lang="en-GB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288037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Clear</a:t>
            </a:r>
          </a:p>
          <a:p>
            <a:r>
              <a:rPr lang="en-US" dirty="0" smtClean="0"/>
              <a:t>Data provision</a:t>
            </a:r>
          </a:p>
          <a:p>
            <a:r>
              <a:rPr lang="en-US" dirty="0" smtClean="0"/>
              <a:t>Processing Provision</a:t>
            </a:r>
          </a:p>
          <a:p>
            <a:r>
              <a:rPr lang="en-US" dirty="0" smtClean="0"/>
              <a:t>…. .</a:t>
            </a:r>
            <a:endParaRPr lang="en-US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Sustainability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05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47894" y="137223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Any Variable is “essential” for </a:t>
            </a:r>
            <a:r>
              <a:rPr lang="en-US" i="1" dirty="0" smtClean="0"/>
              <a:t>somebody</a:t>
            </a:r>
            <a:r>
              <a:rPr lang="en-US" dirty="0" smtClean="0"/>
              <a:t> or for achieving </a:t>
            </a:r>
            <a:r>
              <a:rPr lang="en-US" i="1" dirty="0" smtClean="0"/>
              <a:t>something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GEOSS must capture what </a:t>
            </a:r>
            <a:r>
              <a:rPr lang="en-US" i="1" dirty="0" smtClean="0"/>
              <a:t>somebody</a:t>
            </a:r>
            <a:r>
              <a:rPr lang="en-US" dirty="0" smtClean="0"/>
              <a:t> and </a:t>
            </a:r>
            <a:r>
              <a:rPr lang="en-US" i="1" dirty="0" smtClean="0"/>
              <a:t>something</a:t>
            </a:r>
            <a:r>
              <a:rPr lang="en-US" dirty="0" smtClean="0"/>
              <a:t> are</a:t>
            </a:r>
          </a:p>
          <a:p>
            <a:pPr lvl="1">
              <a:lnSpc>
                <a:spcPct val="150000"/>
              </a:lnSpc>
            </a:pPr>
            <a:r>
              <a:rPr lang="en-US" i="1" dirty="0" smtClean="0"/>
              <a:t>Consider a Scope (keep it simple, please)</a:t>
            </a:r>
          </a:p>
          <a:p>
            <a:pPr lvl="1">
              <a:lnSpc>
                <a:spcPct val="150000"/>
              </a:lnSpc>
            </a:pPr>
            <a:r>
              <a:rPr lang="en-US" i="1" dirty="0" smtClean="0"/>
              <a:t>Consider EVs to achieve that scope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What is essential</a:t>
            </a:r>
            <a:endParaRPr lang="en-US" sz="4800" dirty="0"/>
          </a:p>
        </p:txBody>
      </p:sp>
      <p:sp>
        <p:nvSpPr>
          <p:cNvPr id="4" name="Rettangolo 3"/>
          <p:cNvSpPr/>
          <p:nvPr/>
        </p:nvSpPr>
        <p:spPr>
          <a:xfrm>
            <a:off x="-5183" y="5359590"/>
            <a:ext cx="9125388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To talk about EVs connected to a given scope/target </a:t>
            </a:r>
            <a:r>
              <a:rPr lang="en-US" sz="3200" dirty="0" smtClean="0">
                <a:solidFill>
                  <a:srgbClr val="C00000"/>
                </a:solidFill>
              </a:rPr>
              <a:t>and a </a:t>
            </a:r>
            <a:r>
              <a:rPr lang="en-US" sz="3200" dirty="0" err="1" smtClean="0">
                <a:solidFill>
                  <a:srgbClr val="C00000"/>
                </a:solidFill>
              </a:rPr>
              <a:t>CoP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42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challenges (for GEOSS)</a:t>
            </a:r>
            <a:endParaRPr lang="en-US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-246135" y="4293096"/>
            <a:ext cx="3449983" cy="707886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  <p:txBody>
          <a:bodyPr wrap="none" rtlCol="0">
            <a:spAutoFit/>
          </a:bodyPr>
          <a:lstStyle>
            <a:defPPr>
              <a:defRPr lang="it-IT"/>
            </a:defPPr>
            <a:lvl1pPr>
              <a:defRPr sz="40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Observations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084168" y="5301208"/>
            <a:ext cx="2648482" cy="707886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Indicators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03848" y="2290579"/>
            <a:ext cx="856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2DA2B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EVs</a:t>
            </a:r>
            <a:endParaRPr lang="en-US" sz="3200" dirty="0">
              <a:solidFill>
                <a:srgbClr val="2DA2BF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028737" y="2544336"/>
            <a:ext cx="856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2DA2B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EVs</a:t>
            </a:r>
            <a:endParaRPr lang="en-US" sz="3200" dirty="0">
              <a:solidFill>
                <a:srgbClr val="2DA2BF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005190" y="2894701"/>
            <a:ext cx="856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2DA2B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EVs</a:t>
            </a:r>
            <a:endParaRPr lang="en-US" sz="3200" dirty="0">
              <a:solidFill>
                <a:srgbClr val="2DA2BF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1" name="Connettore 1 10"/>
          <p:cNvCxnSpPr>
            <a:stCxn id="7" idx="2"/>
          </p:cNvCxnSpPr>
          <p:nvPr/>
        </p:nvCxnSpPr>
        <p:spPr>
          <a:xfrm flipH="1">
            <a:off x="3632010" y="2875354"/>
            <a:ext cx="1" cy="40963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flipH="1">
            <a:off x="4318600" y="3011868"/>
            <a:ext cx="1" cy="40963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H="1">
            <a:off x="5372286" y="3451418"/>
            <a:ext cx="1" cy="40963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54669981"/>
              </p:ext>
            </p:extLst>
          </p:nvPr>
        </p:nvGraphicFramePr>
        <p:xfrm>
          <a:off x="125963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179512" y="1660545"/>
            <a:ext cx="2449710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600" b="1" dirty="0" smtClean="0">
                <a:ln/>
                <a:solidFill>
                  <a:schemeClr val="accent3"/>
                </a:solidFill>
              </a:rPr>
              <a:t>“raw” data</a:t>
            </a:r>
            <a:endParaRPr lang="en-US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084168" y="1873058"/>
            <a:ext cx="297549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600" b="1" dirty="0" smtClean="0">
                <a:ln/>
                <a:solidFill>
                  <a:schemeClr val="accent3"/>
                </a:solidFill>
              </a:rPr>
              <a:t>user “needs”</a:t>
            </a:r>
            <a:endParaRPr lang="en-US" sz="36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64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governance and social task, as well as a scientific one</a:t>
            </a:r>
          </a:p>
          <a:p>
            <a:r>
              <a:rPr lang="en-US" dirty="0"/>
              <a:t>Communities of Practices have been defining “their” Essential Variables for providing </a:t>
            </a:r>
            <a:r>
              <a:rPr lang="en-US" i="1" dirty="0"/>
              <a:t>services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GEOSS must consider them all</a:t>
            </a:r>
          </a:p>
          <a:p>
            <a:pPr lvl="1"/>
            <a:r>
              <a:rPr lang="en-US" dirty="0" smtClean="0"/>
              <a:t>Like for data interoperability standards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Defining EVs</a:t>
            </a:r>
            <a:endParaRPr lang="en-US" sz="4800" dirty="0"/>
          </a:p>
        </p:txBody>
      </p:sp>
      <p:sp>
        <p:nvSpPr>
          <p:cNvPr id="4" name="Rettangolo 3"/>
          <p:cNvSpPr/>
          <p:nvPr/>
        </p:nvSpPr>
        <p:spPr>
          <a:xfrm>
            <a:off x="0" y="5532372"/>
            <a:ext cx="9125388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To deal with “many” EVs belonging to the same domain (SBA)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52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208823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220000"/>
              </a:lnSpc>
            </a:pPr>
            <a:r>
              <a:rPr lang="en-US" dirty="0" smtClean="0">
                <a:solidFill>
                  <a:srgbClr val="0070C0"/>
                </a:solidFill>
              </a:rPr>
              <a:t>Different maturity levels</a:t>
            </a:r>
          </a:p>
          <a:p>
            <a:pPr>
              <a:lnSpc>
                <a:spcPct val="220000"/>
              </a:lnSpc>
            </a:pPr>
            <a:r>
              <a:rPr lang="en-US" dirty="0">
                <a:solidFill>
                  <a:srgbClr val="0070C0"/>
                </a:solidFill>
              </a:rPr>
              <a:t>Global vs </a:t>
            </a:r>
            <a:r>
              <a:rPr lang="en-US" dirty="0" smtClean="0">
                <a:solidFill>
                  <a:srgbClr val="0070C0"/>
                </a:solidFill>
              </a:rPr>
              <a:t>Local</a:t>
            </a:r>
          </a:p>
          <a:p>
            <a:pPr>
              <a:lnSpc>
                <a:spcPct val="220000"/>
              </a:lnSpc>
            </a:pPr>
            <a:r>
              <a:rPr lang="en-US" dirty="0" smtClean="0">
                <a:solidFill>
                  <a:srgbClr val="0070C0"/>
                </a:solidFill>
              </a:rPr>
              <a:t>Harmonization / Alignment</a:t>
            </a:r>
            <a:endParaRPr lang="en-US" dirty="0">
              <a:solidFill>
                <a:srgbClr val="0070C0"/>
              </a:solidFill>
            </a:endParaRPr>
          </a:p>
          <a:p>
            <a:pPr>
              <a:lnSpc>
                <a:spcPct val="220000"/>
              </a:lnSpc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challenges (for GEOSS)</a:t>
            </a:r>
            <a:endParaRPr lang="en-US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3501008"/>
            <a:ext cx="7543417" cy="3032674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1403648" y="4725144"/>
            <a:ext cx="62388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EVs</a:t>
            </a:r>
            <a:endParaRPr lang="en-US" sz="2000" dirty="0">
              <a:ln w="0"/>
              <a:solidFill>
                <a:srgbClr val="00B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1" name="CasellaDiTesto 50"/>
          <p:cNvSpPr txBox="1"/>
          <p:nvPr/>
        </p:nvSpPr>
        <p:spPr>
          <a:xfrm>
            <a:off x="6804248" y="4525089"/>
            <a:ext cx="62388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EVs</a:t>
            </a:r>
            <a:endParaRPr lang="en-US" sz="20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3" name="CasellaDiTesto 52"/>
          <p:cNvSpPr txBox="1"/>
          <p:nvPr/>
        </p:nvSpPr>
        <p:spPr>
          <a:xfrm>
            <a:off x="5333415" y="4925199"/>
            <a:ext cx="623889" cy="40011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en-US" sz="2000" dirty="0" smtClean="0">
                <a:ln w="0"/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EVs</a:t>
            </a:r>
            <a:endParaRPr lang="en-US" sz="2000" dirty="0">
              <a:ln w="0"/>
              <a:solidFill>
                <a:srgbClr val="FFC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4" name="CasellaDiTesto 53"/>
          <p:cNvSpPr txBox="1"/>
          <p:nvPr/>
        </p:nvSpPr>
        <p:spPr>
          <a:xfrm>
            <a:off x="4200318" y="4817290"/>
            <a:ext cx="623889" cy="40011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en-US" sz="20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EVs</a:t>
            </a:r>
            <a:endParaRPr lang="en-US" sz="20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6" name="CasellaDiTesto 55"/>
          <p:cNvSpPr txBox="1"/>
          <p:nvPr/>
        </p:nvSpPr>
        <p:spPr>
          <a:xfrm>
            <a:off x="3321825" y="4725144"/>
            <a:ext cx="623889" cy="40011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en-US" sz="20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EVs</a:t>
            </a:r>
            <a:endParaRPr lang="en-US" sz="200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8" name="CasellaDiTesto 57"/>
          <p:cNvSpPr txBox="1"/>
          <p:nvPr/>
        </p:nvSpPr>
        <p:spPr>
          <a:xfrm>
            <a:off x="2520970" y="4817290"/>
            <a:ext cx="623889" cy="40011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en-US" sz="2000" dirty="0" smtClean="0">
                <a:ln w="0"/>
                <a:solidFill>
                  <a:srgbClr val="FF006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EVs</a:t>
            </a:r>
            <a:endParaRPr lang="en-US" sz="2000" dirty="0">
              <a:ln w="0"/>
              <a:solidFill>
                <a:srgbClr val="FF006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9" name="CasellaDiTesto 58"/>
          <p:cNvSpPr txBox="1"/>
          <p:nvPr/>
        </p:nvSpPr>
        <p:spPr>
          <a:xfrm>
            <a:off x="3745296" y="5088610"/>
            <a:ext cx="623889" cy="40011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en-US" sz="2000" dirty="0" smtClean="0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EVs</a:t>
            </a:r>
            <a:endParaRPr lang="en-US" sz="2000" dirty="0">
              <a:ln w="0"/>
              <a:solidFill>
                <a:srgbClr val="00B0F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1" name="CasellaDiTesto 60"/>
          <p:cNvSpPr txBox="1"/>
          <p:nvPr/>
        </p:nvSpPr>
        <p:spPr>
          <a:xfrm>
            <a:off x="5021470" y="4381073"/>
            <a:ext cx="623889" cy="40011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r>
              <a:rPr lang="en-US" sz="2000" dirty="0" smtClean="0">
                <a:ln w="0"/>
                <a:solidFill>
                  <a:srgbClr val="99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EVs</a:t>
            </a:r>
            <a:endParaRPr lang="en-US" sz="2000" dirty="0">
              <a:ln w="0"/>
              <a:solidFill>
                <a:srgbClr val="9966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578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4" grpId="0" animBg="1"/>
      <p:bldP spid="51" grpId="0" animBg="1"/>
      <p:bldP spid="53" grpId="0" animBg="1"/>
      <p:bldP spid="54" grpId="0" animBg="1"/>
      <p:bldP spid="56" grpId="0" animBg="1"/>
      <p:bldP spid="58" grpId="0" animBg="1"/>
      <p:bldP spid="59" grpId="0" animBg="1"/>
      <p:bldP spid="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Process</a:t>
            </a:r>
            <a:endParaRPr lang="en-US" sz="4800" dirty="0"/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2015815594"/>
              </p:ext>
            </p:extLst>
          </p:nvPr>
        </p:nvGraphicFramePr>
        <p:xfrm>
          <a:off x="2460104" y="2206605"/>
          <a:ext cx="6683896" cy="3412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1163181" y="5377545"/>
            <a:ext cx="6673622" cy="646331"/>
          </a:xfrm>
          <a:prstGeom prst="rect">
            <a:avLst/>
          </a:prstGeom>
          <a:noFill/>
          <a:scene3d>
            <a:camera prst="perspectiveAbove"/>
            <a:lightRig rig="threePt" dir="t"/>
          </a:scene3d>
        </p:spPr>
        <p:txBody>
          <a:bodyPr wrap="none" rtlCol="0">
            <a:spAutoFit/>
          </a:bodyPr>
          <a:lstStyle>
            <a:defPPr>
              <a:defRPr lang="it-IT"/>
            </a:defPPr>
            <a:lvl1pPr>
              <a:defRPr sz="4000">
                <a:solidFill>
                  <a:srgbClr val="0070C0"/>
                </a:solidFill>
              </a:defRPr>
            </a:lvl1pPr>
          </a:lstStyle>
          <a:p>
            <a:r>
              <a:rPr lang="en-US" sz="3600" dirty="0" smtClean="0"/>
              <a:t>Observations, Measurements</a:t>
            </a:r>
            <a:endParaRPr lang="en-US" sz="36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040004" y="2099463"/>
            <a:ext cx="6631944" cy="646331"/>
          </a:xfrm>
          <a:prstGeom prst="rect">
            <a:avLst/>
          </a:prstGeom>
          <a:noFill/>
          <a:scene3d>
            <a:camera prst="perspectiveAbove"/>
            <a:lightRig rig="threePt" dir="t"/>
          </a:scene3d>
        </p:spPr>
        <p:txBody>
          <a:bodyPr wrap="none" rtlCol="0">
            <a:spAutoFit/>
          </a:bodyPr>
          <a:lstStyle>
            <a:defPPr>
              <a:defRPr lang="it-IT"/>
            </a:defPPr>
            <a:lvl1pPr>
              <a:defRPr sz="4000">
                <a:solidFill>
                  <a:srgbClr val="0070C0"/>
                </a:solidFill>
              </a:defRPr>
            </a:lvl1pPr>
          </a:lstStyle>
          <a:p>
            <a:r>
              <a:rPr lang="en-US" sz="3600" dirty="0" smtClean="0"/>
              <a:t>Strategic </a:t>
            </a:r>
            <a:r>
              <a:rPr lang="en-US" sz="3600" dirty="0" smtClean="0"/>
              <a:t>Goals, </a:t>
            </a:r>
            <a:r>
              <a:rPr lang="en-US" sz="3600" dirty="0" err="1" smtClean="0"/>
              <a:t>Programmes</a:t>
            </a:r>
            <a:endParaRPr lang="en-US" sz="36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2275515" y="3718773"/>
            <a:ext cx="856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2DA2B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EVs</a:t>
            </a:r>
            <a:endParaRPr lang="en-US" sz="3200" dirty="0">
              <a:solidFill>
                <a:srgbClr val="2DA2BF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7" name="Connettore 1 16"/>
          <p:cNvCxnSpPr/>
          <p:nvPr/>
        </p:nvCxnSpPr>
        <p:spPr>
          <a:xfrm flipH="1" flipV="1">
            <a:off x="3156888" y="4062431"/>
            <a:ext cx="489228" cy="1478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/>
          <p:cNvSpPr txBox="1"/>
          <p:nvPr/>
        </p:nvSpPr>
        <p:spPr>
          <a:xfrm>
            <a:off x="3055277" y="1375054"/>
            <a:ext cx="2401619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600" b="1" dirty="0" smtClean="0">
                <a:ln/>
                <a:solidFill>
                  <a:schemeClr val="accent3"/>
                </a:solidFill>
              </a:rPr>
              <a:t>Relevance</a:t>
            </a:r>
            <a:endParaRPr lang="en-US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985546" y="6023292"/>
            <a:ext cx="2541080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3600" b="1" dirty="0" err="1" smtClean="0">
                <a:ln/>
                <a:solidFill>
                  <a:schemeClr val="accent3"/>
                </a:solidFill>
              </a:rPr>
              <a:t>Feasability</a:t>
            </a:r>
            <a:endParaRPr lang="en-US" sz="36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35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US" sz="4000" dirty="0" smtClean="0"/>
              <a:t>Starting points / Aspects</a:t>
            </a:r>
            <a:endParaRPr lang="en-US" sz="4000" dirty="0"/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1497779308"/>
              </p:ext>
            </p:extLst>
          </p:nvPr>
        </p:nvGraphicFramePr>
        <p:xfrm>
          <a:off x="395536" y="980728"/>
          <a:ext cx="8748464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tangolo 4"/>
          <p:cNvSpPr/>
          <p:nvPr/>
        </p:nvSpPr>
        <p:spPr>
          <a:xfrm>
            <a:off x="9306" y="5445224"/>
            <a:ext cx="9125388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All these relevance and feasibility “aspects” must be considered by GEOSS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9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1259632" y="1124744"/>
            <a:ext cx="7427168" cy="525658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20000"/>
              </a:lnSpc>
            </a:pPr>
            <a:r>
              <a:rPr lang="en-US" dirty="0" smtClean="0">
                <a:solidFill>
                  <a:srgbClr val="0070C0"/>
                </a:solidFill>
              </a:rPr>
              <a:t>Possible starting points for ConnectinGEO</a:t>
            </a:r>
          </a:p>
          <a:p>
            <a:pPr lvl="1">
              <a:lnSpc>
                <a:spcPct val="220000"/>
              </a:lnSpc>
            </a:pPr>
            <a:r>
              <a:rPr lang="en-US" dirty="0" smtClean="0">
                <a:solidFill>
                  <a:srgbClr val="0070C0"/>
                </a:solidFill>
              </a:rPr>
              <a:t>Climatology</a:t>
            </a:r>
          </a:p>
          <a:p>
            <a:pPr lvl="1">
              <a:lnSpc>
                <a:spcPct val="220000"/>
              </a:lnSpc>
            </a:pPr>
            <a:r>
              <a:rPr lang="en-US" dirty="0" smtClean="0">
                <a:solidFill>
                  <a:srgbClr val="0070C0"/>
                </a:solidFill>
              </a:rPr>
              <a:t>Hydrology</a:t>
            </a:r>
          </a:p>
          <a:p>
            <a:pPr lvl="1">
              <a:lnSpc>
                <a:spcPct val="220000"/>
              </a:lnSpc>
            </a:pPr>
            <a:r>
              <a:rPr lang="en-US" dirty="0" smtClean="0">
                <a:solidFill>
                  <a:srgbClr val="0070C0"/>
                </a:solidFill>
              </a:rPr>
              <a:t>Agriculture</a:t>
            </a:r>
          </a:p>
          <a:p>
            <a:pPr lvl="1">
              <a:lnSpc>
                <a:spcPct val="220000"/>
              </a:lnSpc>
            </a:pPr>
            <a:r>
              <a:rPr lang="en-US" dirty="0" smtClean="0">
                <a:solidFill>
                  <a:srgbClr val="0070C0"/>
                </a:solidFill>
              </a:rPr>
              <a:t>Biodiversity</a:t>
            </a:r>
          </a:p>
          <a:p>
            <a:pPr lvl="1">
              <a:lnSpc>
                <a:spcPct val="220000"/>
              </a:lnSpc>
            </a:pPr>
            <a:r>
              <a:rPr lang="en-US" dirty="0" smtClean="0">
                <a:solidFill>
                  <a:srgbClr val="0070C0"/>
                </a:solidFill>
              </a:rPr>
              <a:t>Oceanography</a:t>
            </a:r>
          </a:p>
          <a:p>
            <a:pPr lvl="1">
              <a:lnSpc>
                <a:spcPct val="220000"/>
              </a:lnSpc>
            </a:pPr>
            <a:r>
              <a:rPr lang="en-US" dirty="0" smtClean="0">
                <a:solidFill>
                  <a:srgbClr val="0070C0"/>
                </a:solidFill>
              </a:rPr>
              <a:t>Weather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lnSpc>
                <a:spcPct val="220000"/>
              </a:lnSpc>
            </a:pPr>
            <a:r>
              <a:rPr lang="en-US" dirty="0" smtClean="0">
                <a:solidFill>
                  <a:srgbClr val="0070C0"/>
                </a:solidFill>
              </a:rPr>
              <a:t>… 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Communities at work</a:t>
            </a:r>
            <a:endParaRPr lang="en-US" dirty="0"/>
          </a:p>
        </p:txBody>
      </p:sp>
      <p:sp>
        <p:nvSpPr>
          <p:cNvPr id="95" name="Rettangolo 94"/>
          <p:cNvSpPr/>
          <p:nvPr/>
        </p:nvSpPr>
        <p:spPr>
          <a:xfrm>
            <a:off x="0" y="5304110"/>
            <a:ext cx="9125388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Cross-domain EVs to be recognized by GEOSS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63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9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 bodies to be shared</a:t>
            </a:r>
          </a:p>
          <a:p>
            <a:pPr lvl="1"/>
            <a:r>
              <a:rPr lang="en-US" dirty="0" smtClean="0"/>
              <a:t>Essential variables</a:t>
            </a:r>
          </a:p>
          <a:p>
            <a:pPr lvl="2"/>
            <a:r>
              <a:rPr lang="en-US" dirty="0" smtClean="0"/>
              <a:t>Features (requirements)</a:t>
            </a:r>
          </a:p>
          <a:p>
            <a:pPr lvl="1"/>
            <a:r>
              <a:rPr lang="en-US" dirty="0" smtClean="0"/>
              <a:t>Workflows to generate them</a:t>
            </a:r>
          </a:p>
          <a:p>
            <a:pPr lvl="2"/>
            <a:r>
              <a:rPr lang="en-US" dirty="0" smtClean="0"/>
              <a:t>accessibility, re-</a:t>
            </a:r>
            <a:r>
              <a:rPr lang="en-US" dirty="0" err="1" smtClean="0"/>
              <a:t>producability</a:t>
            </a:r>
            <a:endParaRPr lang="en-US" dirty="0" smtClean="0"/>
          </a:p>
          <a:p>
            <a:pPr lvl="1"/>
            <a:r>
              <a:rPr lang="en-US" dirty="0" smtClean="0"/>
              <a:t>Related publications</a:t>
            </a:r>
          </a:p>
          <a:p>
            <a:pPr lvl="2"/>
            <a:r>
              <a:rPr lang="en-US" dirty="0" smtClean="0"/>
              <a:t>accessibility</a:t>
            </a:r>
          </a:p>
          <a:p>
            <a:pPr lvl="1"/>
            <a:r>
              <a:rPr lang="en-US" dirty="0" smtClean="0"/>
              <a:t>… .</a:t>
            </a:r>
          </a:p>
          <a:p>
            <a:pPr lvl="1"/>
            <a:endParaRPr lang="en-US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sharing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32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2921</TotalTime>
  <Words>276</Words>
  <Application>Microsoft Office PowerPoint</Application>
  <PresentationFormat>Presentazione su schermo (4:3)</PresentationFormat>
  <Paragraphs>81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9" baseType="lpstr">
      <vt:lpstr>Aharoni</vt:lpstr>
      <vt:lpstr>Calibri</vt:lpstr>
      <vt:lpstr>Georgia</vt:lpstr>
      <vt:lpstr>Lucida Sans Unicode</vt:lpstr>
      <vt:lpstr>Times New Roman</vt:lpstr>
      <vt:lpstr>Verdana</vt:lpstr>
      <vt:lpstr>Wingdings 2</vt:lpstr>
      <vt:lpstr>Wingdings 3</vt:lpstr>
      <vt:lpstr>Viale</vt:lpstr>
      <vt:lpstr>Towards a sustainability process for GEOSS Essential Variables</vt:lpstr>
      <vt:lpstr>What is essential</vt:lpstr>
      <vt:lpstr>Open challenges (for GEOSS)</vt:lpstr>
      <vt:lpstr>Defining EVs</vt:lpstr>
      <vt:lpstr>Open challenges (for GEOSS)</vt:lpstr>
      <vt:lpstr>Process</vt:lpstr>
      <vt:lpstr>Starting points / Aspects</vt:lpstr>
      <vt:lpstr>Communities at work</vt:lpstr>
      <vt:lpstr>Knowledge sharing</vt:lpstr>
      <vt:lpstr>Sustainability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alma</dc:creator>
  <cp:lastModifiedBy>Stefano</cp:lastModifiedBy>
  <cp:revision>103</cp:revision>
  <dcterms:created xsi:type="dcterms:W3CDTF">2015-05-19T15:27:20Z</dcterms:created>
  <dcterms:modified xsi:type="dcterms:W3CDTF">2015-06-13T14:37:19Z</dcterms:modified>
</cp:coreProperties>
</file>