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lvl1pPr defTabSz="457200">
      <a:defRPr sz="1200">
        <a:latin typeface="Helvetica"/>
        <a:ea typeface="Helvetica"/>
        <a:cs typeface="Helvetica"/>
        <a:sym typeface="Helvetica"/>
      </a:defRPr>
    </a:lvl1pPr>
    <a:lvl2pPr indent="228600" defTabSz="457200">
      <a:defRPr sz="1200">
        <a:latin typeface="Helvetica"/>
        <a:ea typeface="Helvetica"/>
        <a:cs typeface="Helvetica"/>
        <a:sym typeface="Helvetica"/>
      </a:defRPr>
    </a:lvl2pPr>
    <a:lvl3pPr indent="457200" defTabSz="457200">
      <a:defRPr sz="1200">
        <a:latin typeface="Helvetica"/>
        <a:ea typeface="Helvetica"/>
        <a:cs typeface="Helvetica"/>
        <a:sym typeface="Helvetica"/>
      </a:defRPr>
    </a:lvl3pPr>
    <a:lvl4pPr indent="685800" defTabSz="457200">
      <a:defRPr sz="1200">
        <a:latin typeface="Helvetica"/>
        <a:ea typeface="Helvetica"/>
        <a:cs typeface="Helvetica"/>
        <a:sym typeface="Helvetica"/>
      </a:defRPr>
    </a:lvl4pPr>
    <a:lvl5pPr indent="914400" defTabSz="457200">
      <a:defRPr sz="1200">
        <a:latin typeface="Helvetica"/>
        <a:ea typeface="Helvetica"/>
        <a:cs typeface="Helvetica"/>
        <a:sym typeface="Helvetica"/>
      </a:defRPr>
    </a:lvl5pPr>
    <a:lvl6pPr indent="1143000" defTabSz="457200">
      <a:defRPr sz="1200">
        <a:latin typeface="Helvetica"/>
        <a:ea typeface="Helvetica"/>
        <a:cs typeface="Helvetica"/>
        <a:sym typeface="Helvetica"/>
      </a:defRPr>
    </a:lvl6pPr>
    <a:lvl7pPr indent="1371600" defTabSz="457200">
      <a:defRPr sz="1200">
        <a:latin typeface="Helvetica"/>
        <a:ea typeface="Helvetica"/>
        <a:cs typeface="Helvetica"/>
        <a:sym typeface="Helvetica"/>
      </a:defRPr>
    </a:lvl7pPr>
    <a:lvl8pPr indent="1600200" defTabSz="457200">
      <a:defRPr sz="1200">
        <a:latin typeface="Helvetica"/>
        <a:ea typeface="Helvetica"/>
        <a:cs typeface="Helvetica"/>
        <a:sym typeface="Helvetica"/>
      </a:defRPr>
    </a:lvl8pPr>
    <a:lvl9pPr indent="1828800" defTabSz="457200">
      <a:defRPr sz="1200">
        <a:latin typeface="Helvetica"/>
        <a:ea typeface="Helvetica"/>
        <a:cs typeface="Helvetica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D51ADE6A-740E-44AE-83CC-AE7238B6C88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A610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rgbClr val="0066C1"/>
              </a:gs>
              <a:gs pos="100000">
                <a:srgbClr val="094593"/>
              </a:gs>
            </a:gsLst>
            <a:lin ang="5400000"/>
          </a:gra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25500">
      <a:defRPr sz="2200">
        <a:latin typeface="Lucida Grande"/>
        <a:ea typeface="Lucida Grande"/>
        <a:cs typeface="Lucida Grande"/>
        <a:sym typeface="Lucida Grande"/>
      </a:defRPr>
    </a:lvl1pPr>
    <a:lvl2pPr indent="228600" defTabSz="825500">
      <a:defRPr sz="2200">
        <a:latin typeface="Lucida Grande"/>
        <a:ea typeface="Lucida Grande"/>
        <a:cs typeface="Lucida Grande"/>
        <a:sym typeface="Lucida Grande"/>
      </a:defRPr>
    </a:lvl2pPr>
    <a:lvl3pPr indent="457200" defTabSz="825500">
      <a:defRPr sz="2200">
        <a:latin typeface="Lucida Grande"/>
        <a:ea typeface="Lucida Grande"/>
        <a:cs typeface="Lucida Grande"/>
        <a:sym typeface="Lucida Grande"/>
      </a:defRPr>
    </a:lvl3pPr>
    <a:lvl4pPr indent="685800" defTabSz="825500">
      <a:defRPr sz="2200">
        <a:latin typeface="Lucida Grande"/>
        <a:ea typeface="Lucida Grande"/>
        <a:cs typeface="Lucida Grande"/>
        <a:sym typeface="Lucida Grande"/>
      </a:defRPr>
    </a:lvl4pPr>
    <a:lvl5pPr indent="914400" defTabSz="825500">
      <a:defRPr sz="2200">
        <a:latin typeface="Lucida Grande"/>
        <a:ea typeface="Lucida Grande"/>
        <a:cs typeface="Lucida Grande"/>
        <a:sym typeface="Lucida Grande"/>
      </a:defRPr>
    </a:lvl5pPr>
    <a:lvl6pPr indent="1143000" defTabSz="825500">
      <a:defRPr sz="2200">
        <a:latin typeface="Lucida Grande"/>
        <a:ea typeface="Lucida Grande"/>
        <a:cs typeface="Lucida Grande"/>
        <a:sym typeface="Lucida Grande"/>
      </a:defRPr>
    </a:lvl6pPr>
    <a:lvl7pPr indent="1371600" defTabSz="825500">
      <a:defRPr sz="2200">
        <a:latin typeface="Lucida Grande"/>
        <a:ea typeface="Lucida Grande"/>
        <a:cs typeface="Lucida Grande"/>
        <a:sym typeface="Lucida Grande"/>
      </a:defRPr>
    </a:lvl7pPr>
    <a:lvl8pPr indent="1600200" defTabSz="825500">
      <a:defRPr sz="2200">
        <a:latin typeface="Lucida Grande"/>
        <a:ea typeface="Lucida Grande"/>
        <a:cs typeface="Lucida Grande"/>
        <a:sym typeface="Lucida Grande"/>
      </a:defRPr>
    </a:lvl8pPr>
    <a:lvl9pPr indent="1828800" defTabSz="8255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2387600" y="2298700"/>
            <a:ext cx="19621500" cy="4648200"/>
          </a:xfrm>
          <a:prstGeom prst="rect">
            <a:avLst/>
          </a:prstGeom>
        </p:spPr>
        <p:txBody>
          <a:bodyPr lIns="0" tIns="0" rIns="0" bIns="0" anchor="b"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2387600" y="7073900"/>
            <a:ext cx="19621500" cy="15875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5000"/>
            </a:lvl1pPr>
            <a:lvl2pPr marL="0" indent="0" algn="ctr">
              <a:spcBef>
                <a:spcPts val="0"/>
              </a:spcBef>
              <a:buSzTx/>
              <a:buNone/>
              <a:defRPr sz="5000"/>
            </a:lvl2pPr>
            <a:lvl3pPr marL="0" indent="0" algn="ctr">
              <a:spcBef>
                <a:spcPts val="0"/>
              </a:spcBef>
              <a:buSzTx/>
              <a:buNone/>
              <a:defRPr sz="5000"/>
            </a:lvl3pPr>
            <a:lvl4pPr marL="0" indent="0" algn="ctr">
              <a:spcBef>
                <a:spcPts val="0"/>
              </a:spcBef>
              <a:buSzTx/>
              <a:buNone/>
              <a:defRPr sz="5000"/>
            </a:lvl4pPr>
            <a:lvl5pPr marL="0" indent="0" algn="ctr">
              <a:spcBef>
                <a:spcPts val="0"/>
              </a:spcBef>
              <a:buSzTx/>
              <a:buNone/>
              <a:defRPr sz="5000"/>
            </a:lvl5pPr>
          </a:lstStyle>
          <a:p>
            <a:pPr lvl="0">
              <a:defRPr sz="1800"/>
            </a:pPr>
            <a:r>
              <a:rPr sz="5000"/>
              <a:t>Body Level One</a:t>
            </a:r>
            <a:endParaRPr sz="5000"/>
          </a:p>
          <a:p>
            <a:pPr lvl="1">
              <a:defRPr sz="1800"/>
            </a:pPr>
            <a:r>
              <a:rPr sz="5000"/>
              <a:t>Body Level Two</a:t>
            </a:r>
            <a:endParaRPr sz="5000"/>
          </a:p>
          <a:p>
            <a:pPr lvl="2">
              <a:defRPr sz="1800"/>
            </a:pPr>
            <a:r>
              <a:rPr sz="5000"/>
              <a:t>Body Level Three</a:t>
            </a:r>
            <a:endParaRPr sz="5000"/>
          </a:p>
          <a:p>
            <a:pPr lvl="3">
              <a:defRPr sz="1800"/>
            </a:pPr>
            <a:r>
              <a:rPr sz="5000"/>
              <a:t>Body Level Four</a:t>
            </a:r>
            <a:endParaRPr sz="5000"/>
          </a:p>
          <a:p>
            <a:pPr lvl="4">
              <a:defRPr sz="1800"/>
            </a:pPr>
            <a:r>
              <a:rPr sz="50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1193800" y="1981200"/>
            <a:ext cx="10998200" cy="4648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9800"/>
            </a:lvl1pPr>
          </a:lstStyle>
          <a:p>
            <a:pPr lvl="0">
              <a:defRPr sz="1800"/>
            </a:pPr>
            <a:r>
              <a:rPr sz="9800"/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1193800" y="6731000"/>
            <a:ext cx="10998200" cy="46482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 lvl="0">
              <a:defRPr sz="1800"/>
            </a:pPr>
            <a:r>
              <a:rPr sz="4600"/>
              <a:t>Body Level One</a:t>
            </a:r>
            <a:endParaRPr sz="4600"/>
          </a:p>
          <a:p>
            <a:pPr lvl="1">
              <a:defRPr sz="1800"/>
            </a:pPr>
            <a:r>
              <a:rPr sz="4600"/>
              <a:t>Body Level Two</a:t>
            </a:r>
            <a:endParaRPr sz="4600"/>
          </a:p>
          <a:p>
            <a:pPr lvl="2">
              <a:defRPr sz="1800"/>
            </a:pPr>
            <a:r>
              <a:rPr sz="4600"/>
              <a:t>Body Level Three</a:t>
            </a:r>
            <a:endParaRPr sz="4600"/>
          </a:p>
          <a:p>
            <a:pPr lvl="3">
              <a:defRPr sz="1800"/>
            </a:pPr>
            <a:r>
              <a:rPr sz="4600"/>
              <a:t>Body Level Four</a:t>
            </a:r>
            <a:endParaRPr sz="4600"/>
          </a:p>
          <a:p>
            <a:pPr lvl="4">
              <a:defRPr sz="1800"/>
            </a:pPr>
            <a:r>
              <a:rPr sz="4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1193800" y="1981200"/>
            <a:ext cx="10998200" cy="4648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9800"/>
            </a:lvl1pPr>
          </a:lstStyle>
          <a:p>
            <a:pPr lvl="0">
              <a:defRPr sz="1800"/>
            </a:pPr>
            <a:r>
              <a:rPr sz="9800"/>
              <a:t>Title Text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1193800" y="6731000"/>
            <a:ext cx="10998200" cy="46482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 lvl="0">
              <a:defRPr sz="1800"/>
            </a:pPr>
            <a:r>
              <a:rPr sz="4600"/>
              <a:t>Body Level One</a:t>
            </a:r>
            <a:endParaRPr sz="4600"/>
          </a:p>
          <a:p>
            <a:pPr lvl="1">
              <a:defRPr sz="1800"/>
            </a:pPr>
            <a:r>
              <a:rPr sz="4600"/>
              <a:t>Body Level Two</a:t>
            </a:r>
            <a:endParaRPr sz="4600"/>
          </a:p>
          <a:p>
            <a:pPr lvl="2">
              <a:defRPr sz="1800"/>
            </a:pPr>
            <a:r>
              <a:rPr sz="4600"/>
              <a:t>Body Level Three</a:t>
            </a:r>
            <a:endParaRPr sz="4600"/>
          </a:p>
          <a:p>
            <a:pPr lvl="3">
              <a:defRPr sz="1800"/>
            </a:pPr>
            <a:r>
              <a:rPr sz="4600"/>
              <a:t>Body Level Four</a:t>
            </a:r>
            <a:endParaRPr sz="4600"/>
          </a:p>
          <a:p>
            <a:pPr lvl="4">
              <a:defRPr sz="1800"/>
            </a:pPr>
            <a:r>
              <a:rPr sz="4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2387600" y="3898900"/>
            <a:ext cx="9448800" cy="80391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4400"/>
              <a:t>Body Level Two</a:t>
            </a:r>
            <a:endParaRPr sz="4400"/>
          </a:p>
          <a:p>
            <a:pPr lvl="2">
              <a:defRPr sz="1800"/>
            </a:pPr>
            <a:r>
              <a:rPr sz="4400"/>
              <a:t>Body Level Three</a:t>
            </a:r>
            <a:endParaRPr sz="44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2387600" y="3898900"/>
            <a:ext cx="9448800" cy="80391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4400"/>
              <a:t>Body Level Two</a:t>
            </a:r>
            <a:endParaRPr sz="4400"/>
          </a:p>
          <a:p>
            <a:pPr lvl="2">
              <a:defRPr sz="1800"/>
            </a:pPr>
            <a:r>
              <a:rPr sz="4400"/>
              <a:t>Body Level Three</a:t>
            </a:r>
            <a:endParaRPr sz="44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14579600" y="3898900"/>
            <a:ext cx="7429500" cy="80391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4400"/>
              <a:t>Body Level Two</a:t>
            </a:r>
            <a:endParaRPr sz="4400"/>
          </a:p>
          <a:p>
            <a:pPr lvl="2">
              <a:defRPr sz="1800"/>
            </a:pPr>
            <a:r>
              <a:rPr sz="4400"/>
              <a:t>Body Level Three</a:t>
            </a:r>
            <a:endParaRPr sz="44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2387600" y="368300"/>
            <a:ext cx="19621500" cy="3429000"/>
          </a:xfrm>
          <a:prstGeom prst="rect">
            <a:avLst/>
          </a:prstGeom>
        </p:spPr>
        <p:txBody>
          <a:bodyPr/>
          <a:lstStyle>
            <a:lvl1pPr>
              <a:defRPr sz="11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2387600" y="3886200"/>
            <a:ext cx="19621500" cy="8039100"/>
          </a:xfrm>
          <a:prstGeom prst="rect">
            <a:avLst/>
          </a:prstGeom>
        </p:spPr>
        <p:txBody>
          <a:bodyPr/>
          <a:lstStyle>
            <a:lvl1pPr>
              <a:spcBef>
                <a:spcPts val="3500"/>
              </a:spcBef>
              <a:defRPr sz="5400">
                <a:solidFill>
                  <a:srgbClr val="FFFFFF"/>
                </a:solidFill>
              </a:defRPr>
            </a:lvl1pPr>
            <a:lvl2pPr>
              <a:spcBef>
                <a:spcPts val="3500"/>
              </a:spcBef>
              <a:defRPr sz="5400">
                <a:solidFill>
                  <a:srgbClr val="FFFFFF"/>
                </a:solidFill>
              </a:defRPr>
            </a:lvl2pPr>
            <a:lvl3pPr>
              <a:spcBef>
                <a:spcPts val="3500"/>
              </a:spcBef>
              <a:defRPr sz="5400">
                <a:solidFill>
                  <a:srgbClr val="FFFFFF"/>
                </a:solidFill>
              </a:defRPr>
            </a:lvl3pPr>
            <a:lvl4pPr>
              <a:spcBef>
                <a:spcPts val="3500"/>
              </a:spcBef>
              <a:defRPr sz="5400">
                <a:solidFill>
                  <a:srgbClr val="FFFFFF"/>
                </a:solidFill>
              </a:defRPr>
            </a:lvl4pPr>
            <a:lvl5pPr>
              <a:spcBef>
                <a:spcPts val="3500"/>
              </a:spcBef>
              <a:defRPr sz="5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Body Level One</a:t>
            </a:r>
            <a:endParaRPr sz="5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Body Level Two</a:t>
            </a:r>
            <a:endParaRPr sz="5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Body Level Three</a:t>
            </a:r>
            <a:endParaRPr sz="5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Body Level Four</a:t>
            </a:r>
            <a:endParaRPr sz="5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800"/>
              <a:t>Body Level One</a:t>
            </a:r>
            <a:endParaRPr sz="5800"/>
          </a:p>
          <a:p>
            <a:pPr lvl="1">
              <a:defRPr sz="1800"/>
            </a:pPr>
            <a:r>
              <a:rPr sz="5800"/>
              <a:t>Body Level Two</a:t>
            </a:r>
            <a:endParaRPr sz="5800"/>
          </a:p>
          <a:p>
            <a:pPr lvl="2">
              <a:defRPr sz="1800"/>
            </a:pPr>
            <a:r>
              <a:rPr sz="5800"/>
              <a:t>Body Level Three</a:t>
            </a:r>
            <a:endParaRPr sz="5800"/>
          </a:p>
          <a:p>
            <a:pPr lvl="3">
              <a:defRPr sz="1800"/>
            </a:pPr>
            <a:r>
              <a:rPr sz="5800"/>
              <a:t>Body Level Four</a:t>
            </a:r>
            <a:endParaRPr sz="5800"/>
          </a:p>
          <a:p>
            <a:pPr lvl="4">
              <a:defRPr sz="1800"/>
            </a:pPr>
            <a:r>
              <a:rPr sz="5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 numCol="2" spcCol="981075" anchor="t"/>
          <a:lstStyle>
            <a:lvl1pPr marL="812120" indent="-494620">
              <a:spcBef>
                <a:spcPts val="5300"/>
              </a:spcBef>
              <a:defRPr sz="4400"/>
            </a:lvl1pPr>
            <a:lvl2pPr marL="1256620" indent="-494620">
              <a:spcBef>
                <a:spcPts val="5300"/>
              </a:spcBef>
              <a:defRPr sz="4400"/>
            </a:lvl2pPr>
            <a:lvl3pPr marL="1701120" indent="-494620">
              <a:spcBef>
                <a:spcPts val="5300"/>
              </a:spcBef>
              <a:defRPr sz="4400"/>
            </a:lvl3pPr>
            <a:lvl4pPr marL="2145620" indent="-494620">
              <a:spcBef>
                <a:spcPts val="5300"/>
              </a:spcBef>
              <a:defRPr sz="4400"/>
            </a:lvl4pPr>
            <a:lvl5pPr marL="2590120" indent="-494620">
              <a:spcBef>
                <a:spcPts val="5300"/>
              </a:spcBef>
              <a:defRPr sz="4400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4400"/>
              <a:t>Body Level Two</a:t>
            </a:r>
            <a:endParaRPr sz="4400"/>
          </a:p>
          <a:p>
            <a:pPr lvl="2">
              <a:defRPr sz="1800"/>
            </a:pPr>
            <a:r>
              <a:rPr sz="4400"/>
              <a:t>Body Level Three</a:t>
            </a:r>
            <a:endParaRPr sz="44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body" idx="1"/>
          </p:nvPr>
        </p:nvSpPr>
        <p:spPr>
          <a:xfrm>
            <a:off x="2387600" y="1790700"/>
            <a:ext cx="19621500" cy="10147300"/>
          </a:xfrm>
          <a:prstGeom prst="rect">
            <a:avLst/>
          </a:prstGeom>
        </p:spPr>
        <p:txBody>
          <a:bodyPr/>
          <a:lstStyle>
            <a:lvl1pPr>
              <a:spcBef>
                <a:spcPts val="6800"/>
              </a:spcBef>
            </a:lvl1pPr>
            <a:lvl2pPr>
              <a:spcBef>
                <a:spcPts val="6800"/>
              </a:spcBef>
            </a:lvl2pPr>
            <a:lvl3pPr>
              <a:spcBef>
                <a:spcPts val="6800"/>
              </a:spcBef>
            </a:lvl3pPr>
            <a:lvl4pPr>
              <a:spcBef>
                <a:spcPts val="6800"/>
              </a:spcBef>
            </a:lvl4pPr>
            <a:lvl5pPr>
              <a:spcBef>
                <a:spcPts val="6800"/>
              </a:spcBef>
            </a:lvl5pPr>
          </a:lstStyle>
          <a:p>
            <a:pPr lvl="0">
              <a:defRPr sz="1800"/>
            </a:pPr>
            <a:r>
              <a:rPr sz="5800"/>
              <a:t>Body Level One</a:t>
            </a:r>
            <a:endParaRPr sz="5800"/>
          </a:p>
          <a:p>
            <a:pPr lvl="1">
              <a:defRPr sz="1800"/>
            </a:pPr>
            <a:r>
              <a:rPr sz="5800"/>
              <a:t>Body Level Two</a:t>
            </a:r>
            <a:endParaRPr sz="5800"/>
          </a:p>
          <a:p>
            <a:pPr lvl="2">
              <a:defRPr sz="1800"/>
            </a:pPr>
            <a:r>
              <a:rPr sz="5800"/>
              <a:t>Body Level Three</a:t>
            </a:r>
            <a:endParaRPr sz="5800"/>
          </a:p>
          <a:p>
            <a:pPr lvl="3">
              <a:defRPr sz="1800"/>
            </a:pPr>
            <a:r>
              <a:rPr sz="5800"/>
              <a:t>Body Level Four</a:t>
            </a:r>
            <a:endParaRPr sz="5800"/>
          </a:p>
          <a:p>
            <a:pPr lvl="4">
              <a:defRPr sz="1800"/>
            </a:pPr>
            <a:r>
              <a:rPr sz="5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2387600" y="4178300"/>
            <a:ext cx="19621500" cy="53594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2387600" y="10363200"/>
            <a:ext cx="19621500" cy="2387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2387600" y="10363200"/>
            <a:ext cx="19621500" cy="2387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2387600" y="355600"/>
            <a:ext cx="19621500" cy="342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118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2387600" y="3898900"/>
            <a:ext cx="19621500" cy="803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5800"/>
              <a:t>Body Level One</a:t>
            </a:r>
            <a:endParaRPr sz="5800"/>
          </a:p>
          <a:p>
            <a:pPr lvl="1">
              <a:defRPr sz="1800"/>
            </a:pPr>
            <a:r>
              <a:rPr sz="5800"/>
              <a:t>Body Level Two</a:t>
            </a:r>
            <a:endParaRPr sz="5800"/>
          </a:p>
          <a:p>
            <a:pPr lvl="2">
              <a:defRPr sz="1800"/>
            </a:pPr>
            <a:r>
              <a:rPr sz="5800"/>
              <a:t>Body Level Three</a:t>
            </a:r>
            <a:endParaRPr sz="5800"/>
          </a:p>
          <a:p>
            <a:pPr lvl="3">
              <a:defRPr sz="1800"/>
            </a:pPr>
            <a:r>
              <a:rPr sz="5800"/>
              <a:t>Body Level Four</a:t>
            </a:r>
            <a:endParaRPr sz="5800"/>
          </a:p>
          <a:p>
            <a:pPr lvl="4">
              <a:defRPr sz="1800"/>
            </a:pPr>
            <a:r>
              <a:rPr sz="5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spd="med" advClick="1"/>
  <p:txStyles>
    <p:titleStyle>
      <a:lvl1pPr algn="ctr" defTabSz="825500">
        <a:defRPr sz="11800">
          <a:latin typeface="+mn-lt"/>
          <a:ea typeface="+mn-ea"/>
          <a:cs typeface="+mn-cs"/>
          <a:sym typeface="Gill Sans"/>
        </a:defRPr>
      </a:lvl1pPr>
      <a:lvl2pPr indent="228600" algn="ctr" defTabSz="825500">
        <a:defRPr sz="11800">
          <a:latin typeface="+mn-lt"/>
          <a:ea typeface="+mn-ea"/>
          <a:cs typeface="+mn-cs"/>
          <a:sym typeface="Gill Sans"/>
        </a:defRPr>
      </a:lvl2pPr>
      <a:lvl3pPr indent="457200" algn="ctr" defTabSz="825500">
        <a:defRPr sz="11800">
          <a:latin typeface="+mn-lt"/>
          <a:ea typeface="+mn-ea"/>
          <a:cs typeface="+mn-cs"/>
          <a:sym typeface="Gill Sans"/>
        </a:defRPr>
      </a:lvl3pPr>
      <a:lvl4pPr indent="685800" algn="ctr" defTabSz="825500">
        <a:defRPr sz="11800">
          <a:latin typeface="+mn-lt"/>
          <a:ea typeface="+mn-ea"/>
          <a:cs typeface="+mn-cs"/>
          <a:sym typeface="Gill Sans"/>
        </a:defRPr>
      </a:lvl4pPr>
      <a:lvl5pPr indent="914400" algn="ctr" defTabSz="825500">
        <a:defRPr sz="11800">
          <a:latin typeface="+mn-lt"/>
          <a:ea typeface="+mn-ea"/>
          <a:cs typeface="+mn-cs"/>
          <a:sym typeface="Gill Sans"/>
        </a:defRPr>
      </a:lvl5pPr>
      <a:lvl6pPr indent="1143000" algn="ctr" defTabSz="825500">
        <a:defRPr sz="11800">
          <a:latin typeface="+mn-lt"/>
          <a:ea typeface="+mn-ea"/>
          <a:cs typeface="+mn-cs"/>
          <a:sym typeface="Gill Sans"/>
        </a:defRPr>
      </a:lvl6pPr>
      <a:lvl7pPr indent="1371600" algn="ctr" defTabSz="825500">
        <a:defRPr sz="11800">
          <a:latin typeface="+mn-lt"/>
          <a:ea typeface="+mn-ea"/>
          <a:cs typeface="+mn-cs"/>
          <a:sym typeface="Gill Sans"/>
        </a:defRPr>
      </a:lvl7pPr>
      <a:lvl8pPr indent="1600200" algn="ctr" defTabSz="825500">
        <a:defRPr sz="11800">
          <a:latin typeface="+mn-lt"/>
          <a:ea typeface="+mn-ea"/>
          <a:cs typeface="+mn-cs"/>
          <a:sym typeface="Gill Sans"/>
        </a:defRPr>
      </a:lvl8pPr>
      <a:lvl9pPr indent="1828800" algn="ctr" defTabSz="825500">
        <a:defRPr sz="11800">
          <a:latin typeface="+mn-lt"/>
          <a:ea typeface="+mn-ea"/>
          <a:cs typeface="+mn-cs"/>
          <a:sym typeface="Gill Sans"/>
        </a:defRPr>
      </a:lvl9pPr>
    </p:titleStyle>
    <p:bodyStyle>
      <a:lvl1pPr marL="8890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1pPr>
      <a:lvl2pPr marL="13335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2pPr>
      <a:lvl3pPr marL="17780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3pPr>
      <a:lvl4pPr marL="22225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4pPr>
      <a:lvl5pPr marL="26670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5pPr>
      <a:lvl6pPr marL="30226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6pPr>
      <a:lvl7pPr marL="33782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7pPr>
      <a:lvl8pPr marL="37338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8pPr>
      <a:lvl9pPr marL="4089400" indent="-571500" defTabSz="825500">
        <a:spcBef>
          <a:spcPts val="3400"/>
        </a:spcBef>
        <a:buSzPct val="171000"/>
        <a:buChar char="•"/>
        <a:defRPr sz="5800">
          <a:latin typeface="+mn-lt"/>
          <a:ea typeface="+mn-ea"/>
          <a:cs typeface="+mn-cs"/>
          <a:sym typeface="Gill Sans"/>
        </a:defRPr>
      </a:lvl9pPr>
    </p:bodyStyle>
    <p:otherStyle>
      <a:lvl1pPr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46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48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520799" y="6445250"/>
            <a:ext cx="23266202" cy="378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defTabSz="825500">
              <a:defRPr sz="1800"/>
            </a:pPr>
            <a:r>
              <a:rPr sz="5000">
                <a:latin typeface="Trebuchet MS"/>
                <a:ea typeface="Trebuchet MS"/>
                <a:cs typeface="Trebuchet MS"/>
                <a:sym typeface="Trebuchet MS"/>
              </a:rPr>
              <a:t>Hans-Peter Plag</a:t>
            </a:r>
            <a:endParaRPr sz="5000">
              <a:latin typeface="Trebuchet MS"/>
              <a:ea typeface="Trebuchet MS"/>
              <a:cs typeface="Trebuchet MS"/>
              <a:sym typeface="Trebuchet MS"/>
            </a:endParaRPr>
          </a:p>
          <a:p>
            <a:pPr lvl="0" defTabSz="825500">
              <a:defRPr sz="1800"/>
            </a:pPr>
            <a:r>
              <a:rPr sz="5000">
                <a:latin typeface="Trebuchet MS"/>
                <a:ea typeface="Trebuchet MS"/>
                <a:cs typeface="Trebuchet MS"/>
                <a:sym typeface="Trebuchet MS"/>
              </a:rPr>
              <a:t>Tiwah UG, Germany</a:t>
            </a:r>
            <a:endParaRPr sz="5000">
              <a:latin typeface="Trebuchet MS"/>
              <a:ea typeface="Trebuchet MS"/>
              <a:cs typeface="Trebuchet MS"/>
              <a:sym typeface="Trebuchet MS"/>
            </a:endParaRPr>
          </a:p>
          <a:p>
            <a:pPr lvl="0" defTabSz="825500">
              <a:defRPr sz="1800"/>
            </a:pPr>
            <a:endParaRPr sz="5000">
              <a:latin typeface="Trebuchet MS"/>
              <a:ea typeface="Trebuchet MS"/>
              <a:cs typeface="Trebuchet MS"/>
              <a:sym typeface="Trebuchet MS"/>
            </a:endParaRPr>
          </a:p>
          <a:p>
            <a:pPr lvl="0" defTabSz="825500">
              <a:defRPr sz="1800"/>
            </a:pPr>
            <a:r>
              <a:rPr sz="5000">
                <a:latin typeface="Trebuchet MS"/>
                <a:ea typeface="Trebuchet MS"/>
                <a:cs typeface="Trebuchet MS"/>
                <a:sym typeface="Trebuchet MS"/>
              </a:rPr>
              <a:t>Stefano Nativi</a:t>
            </a:r>
            <a:endParaRPr sz="5000">
              <a:latin typeface="Trebuchet MS"/>
              <a:ea typeface="Trebuchet MS"/>
              <a:cs typeface="Trebuchet MS"/>
              <a:sym typeface="Trebuchet MS"/>
            </a:endParaRPr>
          </a:p>
          <a:p>
            <a:pPr lvl="0" defTabSz="825500">
              <a:defRPr sz="1800"/>
            </a:pPr>
            <a:r>
              <a:rPr sz="5000">
                <a:latin typeface="Trebuchet MS"/>
                <a:ea typeface="Trebuchet MS"/>
                <a:cs typeface="Trebuchet MS"/>
                <a:sym typeface="Trebuchet MS"/>
              </a:rPr>
              <a:t>CNR, Italy</a:t>
            </a:r>
          </a:p>
        </p:txBody>
      </p:sp>
      <p:sp>
        <p:nvSpPr>
          <p:cNvPr id="51" name="Shape 51"/>
          <p:cNvSpPr/>
          <p:nvPr/>
        </p:nvSpPr>
        <p:spPr>
          <a:xfrm>
            <a:off x="406400" y="4956175"/>
            <a:ext cx="23266202" cy="116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7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7200"/>
              <a:t>Essential Variables: A Summary</a:t>
            </a:r>
          </a:p>
        </p:txBody>
      </p:sp>
      <p:sp>
        <p:nvSpPr>
          <p:cNvPr id="52" name="Shape 52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53" name="Shape 53"/>
          <p:cNvSpPr/>
          <p:nvPr/>
        </p:nvSpPr>
        <p:spPr>
          <a:xfrm>
            <a:off x="16106359" y="2400300"/>
            <a:ext cx="8204201" cy="223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647700">
              <a:defRPr sz="3600">
                <a:solidFill>
                  <a:srgbClr val="0076B6"/>
                </a:solidFill>
                <a:effectLst>
                  <a:outerShdw sx="100000" sy="100000" kx="0" ky="0" algn="b" rotWithShape="0" blurRad="0" dist="53881" dir="2700000">
                    <a:srgbClr val="000000">
                      <a:alpha val="33333"/>
                    </a:srgbClr>
                  </a:outerShdw>
                </a:effectLst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0076B6"/>
                </a:solidFill>
                <a:effectLst>
                  <a:outerShdw sx="100000" sy="100000" kx="0" ky="0" algn="b" rotWithShape="0" blurRad="0" dist="53881" dir="2700000">
                    <a:srgbClr val="000000">
                      <a:alpha val="33333"/>
                    </a:srgbClr>
                  </a:outerShdw>
                </a:effectLst>
              </a:rPr>
              <a:t>Coordinating an Observation Network of Networks EnCompassing saTellite and IN-situ to fill the Gaps in European Observations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56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58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hape 60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61" name="Shape 61"/>
          <p:cNvSpPr/>
          <p:nvPr/>
        </p:nvSpPr>
        <p:spPr>
          <a:xfrm>
            <a:off x="5029200" y="248341"/>
            <a:ext cx="11884819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5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5200"/>
              <a:t>Summary</a:t>
            </a:r>
          </a:p>
        </p:txBody>
      </p:sp>
      <p:sp>
        <p:nvSpPr>
          <p:cNvPr id="62" name="Shape 62"/>
          <p:cNvSpPr/>
          <p:nvPr/>
        </p:nvSpPr>
        <p:spPr>
          <a:xfrm>
            <a:off x="330200" y="2332744"/>
            <a:ext cx="23622001" cy="734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1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Is your community developing a set of area-specific EVs? 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2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If not, is the community planning to start this in the near future?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3150">
                <a:latin typeface="Courier"/>
                <a:ea typeface="Courier"/>
                <a:cs typeface="Courier"/>
                <a:sym typeface="Courier"/>
              </a:rPr>
              <a:t> 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i="1" sz="3150">
                <a:latin typeface="Courier"/>
                <a:ea typeface="Courier"/>
                <a:cs typeface="Courier"/>
                <a:sym typeface="Courier"/>
              </a:rPr>
              <a:t>If you have, or are developing a set of EVs, please consider the following questions:</a:t>
            </a:r>
            <a:endParaRPr i="1"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3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How do you define an EV?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4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What criteria, methodology, and process are used to identify EVs?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5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Do you have a template to document an EV?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6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How are EVs validated to meet the criteria and to be essential?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7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To what extent are the EVs already accepted by the community? 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8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Are the EVs linked to applications and users?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9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How is a community agreement reached? 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10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Is a community review process in place?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11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Are the EVs linked to an international body (i.e. a UN convention or similar) and is this body involved in accepting the EVs?</a:t>
            </a:r>
            <a:endParaRPr sz="315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b="1" sz="3150">
                <a:latin typeface="Courier"/>
                <a:ea typeface="Courier"/>
                <a:cs typeface="Courier"/>
                <a:sym typeface="Courier"/>
              </a:rPr>
              <a:t>12</a:t>
            </a:r>
            <a:r>
              <a:rPr sz="3150">
                <a:latin typeface="Courier"/>
                <a:ea typeface="Courier"/>
                <a:cs typeface="Courier"/>
                <a:sym typeface="Courier"/>
              </a:rPr>
              <a:t> Do you have a database with information on the EVs?</a:t>
            </a:r>
          </a:p>
        </p:txBody>
      </p:sp>
      <p:sp>
        <p:nvSpPr>
          <p:cNvPr id="63" name="Shape 63"/>
          <p:cNvSpPr/>
          <p:nvPr/>
        </p:nvSpPr>
        <p:spPr>
          <a:xfrm>
            <a:off x="342900" y="10189988"/>
            <a:ext cx="23622001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sz="2950">
                <a:latin typeface="Courier"/>
                <a:ea typeface="Courier"/>
                <a:cs typeface="Courier"/>
                <a:sym typeface="Courier"/>
              </a:rPr>
              <a:t>A</a:t>
            </a:r>
            <a:r>
              <a:rPr sz="2950">
                <a:latin typeface="Courier"/>
                <a:ea typeface="Courier"/>
                <a:cs typeface="Courier"/>
                <a:sym typeface="Courier"/>
              </a:rPr>
              <a:t> Are the current operational networks operated by your community measuring the  EVs?</a:t>
            </a:r>
            <a:endParaRPr sz="2950">
              <a:latin typeface="Courier"/>
              <a:ea typeface="Courier"/>
              <a:cs typeface="Courier"/>
              <a:sym typeface="Courier"/>
            </a:endParaRPr>
          </a:p>
          <a:p>
            <a:pPr lvl="0">
              <a:defRPr sz="1800"/>
            </a:pPr>
            <a:r>
              <a:rPr b="1" sz="2950">
                <a:latin typeface="Courier"/>
                <a:ea typeface="Courier"/>
                <a:cs typeface="Courier"/>
                <a:sym typeface="Courier"/>
              </a:rPr>
              <a:t>B</a:t>
            </a:r>
            <a:r>
              <a:rPr sz="2950">
                <a:latin typeface="Courier"/>
                <a:ea typeface="Courier"/>
                <a:cs typeface="Courier"/>
                <a:sym typeface="Courier"/>
              </a:rPr>
              <a:t> Have you already carried out a gap analysis utilizing the EVs to identify gaps and priorities in in terms of in situ and remotely sensed data availability; models (algorithms); direct measurements or proxies; data repository; infrastructure.</a:t>
            </a:r>
          </a:p>
        </p:txBody>
      </p:sp>
    </p:spTree>
  </p:cSld>
  <p:clrMapOvr>
    <a:masterClrMapping/>
  </p:clrMapOvr>
  <p:transition spd="med" advClick="1">
    <p:wipe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0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1"/>
      <p:bldP build="whole" bldLvl="1" animBg="1" rev="0" advAuto="0" spid="6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2540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66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hape 67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68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71" name="Shape 71"/>
          <p:cNvSpPr/>
          <p:nvPr/>
        </p:nvSpPr>
        <p:spPr>
          <a:xfrm>
            <a:off x="5029200" y="248341"/>
            <a:ext cx="11884819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5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5200"/>
              <a:t>Summary</a:t>
            </a:r>
          </a:p>
        </p:txBody>
      </p:sp>
      <p:sp>
        <p:nvSpPr>
          <p:cNvPr id="72" name="Shape 72"/>
          <p:cNvSpPr/>
          <p:nvPr/>
        </p:nvSpPr>
        <p:spPr>
          <a:xfrm>
            <a:off x="381000" y="3092449"/>
            <a:ext cx="23622001" cy="848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1 Is your community developing a set of area-specific EVs? 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1B34D7"/>
                </a:solidFill>
                <a:latin typeface="Courier"/>
                <a:ea typeface="Courier"/>
                <a:cs typeface="Courier"/>
                <a:sym typeface="Courier"/>
              </a:rPr>
              <a:t>Most those community represented are developing at different levels</a:t>
            </a:r>
            <a:endParaRPr sz="4400">
              <a:solidFill>
                <a:srgbClr val="1B34D7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2 If not, is the community planning to start this in the near future?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134EDA"/>
                </a:solidFill>
                <a:latin typeface="Courier"/>
                <a:ea typeface="Courier"/>
                <a:cs typeface="Courier"/>
                <a:sym typeface="Courier"/>
              </a:rPr>
              <a:t>Yes, all support the concept</a:t>
            </a:r>
            <a:endParaRPr sz="4400">
              <a:solidFill>
                <a:srgbClr val="134ED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3 How do you define an EV?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1254DC"/>
                </a:solidFill>
                <a:latin typeface="Courier"/>
                <a:ea typeface="Courier"/>
                <a:cs typeface="Courier"/>
                <a:sym typeface="Courier"/>
              </a:rPr>
              <a:t>Definitions are not always clear; they differ</a:t>
            </a:r>
            <a:endParaRPr sz="4400">
              <a:solidFill>
                <a:srgbClr val="1254DC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4 What criteria, methodology, and process are used to identify EVs?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205CD8"/>
                </a:solidFill>
                <a:latin typeface="Courier"/>
                <a:ea typeface="Courier"/>
                <a:cs typeface="Courier"/>
                <a:sym typeface="Courier"/>
              </a:rPr>
              <a:t>Wide range of different methodologies, criteria, and processes</a:t>
            </a:r>
          </a:p>
        </p:txBody>
      </p:sp>
    </p:spTree>
  </p:cSld>
  <p:clrMapOvr>
    <a:masterClrMapping/>
  </p:clrMapOvr>
  <p:transition spd="med" advClick="1">
    <p:wipe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75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Shape 76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77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80" name="Shape 80"/>
          <p:cNvSpPr/>
          <p:nvPr/>
        </p:nvSpPr>
        <p:spPr>
          <a:xfrm>
            <a:off x="5029200" y="248341"/>
            <a:ext cx="11884819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5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5200"/>
              <a:t>Summary</a:t>
            </a:r>
          </a:p>
        </p:txBody>
      </p:sp>
      <p:sp>
        <p:nvSpPr>
          <p:cNvPr id="81" name="Shape 81"/>
          <p:cNvSpPr/>
          <p:nvPr/>
        </p:nvSpPr>
        <p:spPr>
          <a:xfrm>
            <a:off x="342900" y="2882899"/>
            <a:ext cx="23622001" cy="915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5 Do you have a template to document an EV?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0963DC"/>
                </a:solidFill>
                <a:latin typeface="Courier"/>
                <a:ea typeface="Courier"/>
                <a:cs typeface="Courier"/>
                <a:sym typeface="Courier"/>
              </a:rPr>
              <a:t>In general, not.</a:t>
            </a:r>
            <a:endParaRPr sz="4400">
              <a:solidFill>
                <a:srgbClr val="0963DC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6 How are EVs validated to meet the criteria and to be essential?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For many, question was not clear: they reported how they validate observations, not that the variables actually are essential. </a:t>
            </a:r>
            <a:endParaRPr sz="44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7 To what extent are the EVs already accepted by the community? 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In most communities, EVs are not community-wide accepted; only a few exceptions (climate, weather)</a:t>
            </a:r>
            <a:endParaRPr sz="44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sz="4400">
                <a:latin typeface="Courier"/>
                <a:ea typeface="Courier"/>
                <a:cs typeface="Courier"/>
                <a:sym typeface="Courier"/>
              </a:rPr>
              <a:t>8 Are the EVs linked to applications and users?</a:t>
            </a: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4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In general, yes for applications; a bit more uncertain for users.</a:t>
            </a:r>
          </a:p>
        </p:txBody>
      </p:sp>
    </p:spTree>
  </p:cSld>
  <p:clrMapOvr>
    <a:masterClrMapping/>
  </p:clrMapOvr>
  <p:transition spd="med" advClick="1">
    <p:wipe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84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86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89" name="Shape 89"/>
          <p:cNvSpPr/>
          <p:nvPr/>
        </p:nvSpPr>
        <p:spPr>
          <a:xfrm>
            <a:off x="5029200" y="248341"/>
            <a:ext cx="11884819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5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5200"/>
              <a:t>Summary</a:t>
            </a:r>
          </a:p>
        </p:txBody>
      </p:sp>
      <p:sp>
        <p:nvSpPr>
          <p:cNvPr id="90" name="Shape 90"/>
          <p:cNvSpPr/>
          <p:nvPr/>
        </p:nvSpPr>
        <p:spPr>
          <a:xfrm>
            <a:off x="393700" y="2259908"/>
            <a:ext cx="23622001" cy="1016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R="457200">
              <a:spcBef>
                <a:spcPts val="600"/>
              </a:spcBef>
              <a:defRPr sz="1800"/>
            </a:pPr>
            <a:r>
              <a:rPr b="1" sz="4000">
                <a:latin typeface="Courier"/>
                <a:ea typeface="Courier"/>
                <a:cs typeface="Courier"/>
                <a:sym typeface="Courier"/>
              </a:rPr>
              <a:t>9 How is a community agreement reached? </a:t>
            </a:r>
            <a:endParaRPr b="1" sz="40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0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Was not always clearly described; processes are unclear, needs more studies.</a:t>
            </a:r>
            <a:endParaRPr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000">
                <a:latin typeface="Courier"/>
                <a:ea typeface="Courier"/>
                <a:cs typeface="Courier"/>
                <a:sym typeface="Courier"/>
              </a:rPr>
              <a:t>10 Is a community review process in place?</a:t>
            </a:r>
            <a:endParaRPr b="1"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0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Mainly through peer-reviewed publications, not community-based. Exception may be climate and weather.</a:t>
            </a:r>
            <a:endParaRPr sz="40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000">
                <a:latin typeface="Courier"/>
                <a:ea typeface="Courier"/>
                <a:cs typeface="Courier"/>
                <a:sym typeface="Courier"/>
              </a:rPr>
              <a:t>11 Are the EVs linked to an international body (i.e. a UN convention or similar) and is this body involved in accepting the EVs?</a:t>
            </a:r>
            <a:endParaRPr b="1"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0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For climate and weather, yes. For biodiversity under under consideration, for others, not yet clear.</a:t>
            </a:r>
            <a:endParaRPr sz="40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endParaRPr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spcBef>
                <a:spcPts val="600"/>
              </a:spcBef>
              <a:defRPr sz="1800"/>
            </a:pPr>
            <a:r>
              <a:rPr b="1" sz="4000">
                <a:latin typeface="Courier"/>
                <a:ea typeface="Courier"/>
                <a:cs typeface="Courier"/>
                <a:sym typeface="Courier"/>
              </a:rPr>
              <a:t>12 Do you have a database with information on the EVs?</a:t>
            </a:r>
            <a:endParaRPr b="1" sz="4000">
              <a:latin typeface="Courier"/>
              <a:ea typeface="Courier"/>
              <a:cs typeface="Courier"/>
              <a:sym typeface="Courier"/>
            </a:endParaRPr>
          </a:p>
          <a:p>
            <a:pPr lvl="0" marR="457200">
              <a:defRPr sz="1800"/>
            </a:pPr>
            <a:r>
              <a:rPr sz="40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Is different from community to community; so do have observations but not necessarily the EVs.</a:t>
            </a:r>
          </a:p>
        </p:txBody>
      </p:sp>
    </p:spTree>
  </p:cSld>
  <p:clrMapOvr>
    <a:masterClrMapping/>
  </p:clrMapOvr>
  <p:transition spd="med" advClick="1">
    <p:wipe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93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Shape 94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95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98" name="Shape 98"/>
          <p:cNvSpPr/>
          <p:nvPr/>
        </p:nvSpPr>
        <p:spPr>
          <a:xfrm>
            <a:off x="5029200" y="248341"/>
            <a:ext cx="11884819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5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5200"/>
              <a:t>Summary</a:t>
            </a:r>
          </a:p>
        </p:txBody>
      </p:sp>
      <p:sp>
        <p:nvSpPr>
          <p:cNvPr id="99" name="Shape 99"/>
          <p:cNvSpPr/>
          <p:nvPr/>
        </p:nvSpPr>
        <p:spPr>
          <a:xfrm>
            <a:off x="342900" y="2666999"/>
            <a:ext cx="23622001" cy="695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A Are the current operational networks operated by your community measuring the EVs?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defRPr sz="1800"/>
            </a:pPr>
            <a:r>
              <a:rPr sz="44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If EVs are agreed, then there is a link in most cases.</a:t>
            </a:r>
            <a:endParaRPr sz="44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defRPr sz="1800"/>
            </a:pPr>
            <a:endParaRPr sz="4400">
              <a:solidFill>
                <a:srgbClr val="0365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B Have you already carried out a gap analysis utilizing the EVs to identify gaps and priorities in in terms of in situ and remotely sensed data availability; models (algorithms); direct measurements or proxies; data repository; infrastructure.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defRPr sz="1800"/>
            </a:pPr>
            <a:r>
              <a:rPr sz="44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Very few communities have reach to the point to use EVs in the frame of gap analyses.</a:t>
            </a:r>
          </a:p>
        </p:txBody>
      </p:sp>
    </p:spTree>
  </p:cSld>
  <p:clrMapOvr>
    <a:masterClrMapping/>
  </p:clrMapOvr>
  <p:transition spd="med" advClick="1">
    <p:wipe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0" y="23749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102" name="Tiwah2.0Web_ori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521" y="-12700"/>
            <a:ext cx="5003801" cy="255446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25400" y="12293600"/>
            <a:ext cx="24307800" cy="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104" name="ConnectinGE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05000" y="381000"/>
            <a:ext cx="9476339" cy="170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ecGE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4901" y="12446691"/>
            <a:ext cx="2895601" cy="1120878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/>
          <p:nvPr/>
        </p:nvSpPr>
        <p:spPr>
          <a:xfrm>
            <a:off x="15468600" y="12839700"/>
            <a:ext cx="86614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2400"/>
              <a:t>EV Workshop, June 11-12, 2015, Bari, Italy</a:t>
            </a:r>
          </a:p>
        </p:txBody>
      </p:sp>
      <p:sp>
        <p:nvSpPr>
          <p:cNvPr id="107" name="Shape 107"/>
          <p:cNvSpPr/>
          <p:nvPr/>
        </p:nvSpPr>
        <p:spPr>
          <a:xfrm>
            <a:off x="5029200" y="248341"/>
            <a:ext cx="11884819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52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/>
            </a:pPr>
            <a:r>
              <a:rPr sz="5200"/>
              <a:t>Summary</a:t>
            </a:r>
          </a:p>
        </p:txBody>
      </p:sp>
      <p:sp>
        <p:nvSpPr>
          <p:cNvPr id="108" name="Shape 108"/>
          <p:cNvSpPr/>
          <p:nvPr/>
        </p:nvSpPr>
        <p:spPr>
          <a:xfrm>
            <a:off x="342900" y="2438399"/>
            <a:ext cx="23622001" cy="436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spcBef>
                <a:spcPts val="600"/>
              </a:spcBef>
              <a:defRPr sz="1800"/>
            </a:pPr>
            <a:r>
              <a:rPr b="1" sz="4400">
                <a:latin typeface="Courier"/>
                <a:ea typeface="Courier"/>
                <a:cs typeface="Courier"/>
                <a:sym typeface="Courier"/>
              </a:rPr>
              <a:t>Questions:</a:t>
            </a:r>
            <a:endParaRPr b="1" sz="4400">
              <a:latin typeface="Courier"/>
              <a:ea typeface="Courier"/>
              <a:cs typeface="Courier"/>
              <a:sym typeface="Courier"/>
            </a:endParaRPr>
          </a:p>
          <a:p>
            <a:pPr lvl="0" marL="751051" indent="-433551">
              <a:spcBef>
                <a:spcPts val="600"/>
              </a:spcBef>
              <a:buSzPct val="171000"/>
              <a:buChar char="•"/>
              <a:defRPr sz="1800"/>
            </a:pPr>
            <a:r>
              <a:rPr sz="4400">
                <a:latin typeface="Courier"/>
                <a:ea typeface="Courier"/>
                <a:cs typeface="Courier"/>
                <a:sym typeface="Courier"/>
              </a:rPr>
              <a:t>Should Essential Variables focus on system states or also include drivers?</a:t>
            </a: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L="751051" indent="-433551">
              <a:spcBef>
                <a:spcPts val="600"/>
              </a:spcBef>
              <a:buSzPct val="171000"/>
              <a:buChar char="•"/>
              <a:defRPr sz="1800"/>
            </a:pPr>
            <a:r>
              <a:rPr sz="4400">
                <a:latin typeface="Courier"/>
                <a:ea typeface="Courier"/>
                <a:cs typeface="Courier"/>
                <a:sym typeface="Courier"/>
              </a:rPr>
              <a:t>Should drivers come for communities for whom they are variables?</a:t>
            </a:r>
            <a:endParaRPr sz="4400">
              <a:latin typeface="Courier"/>
              <a:ea typeface="Courier"/>
              <a:cs typeface="Courier"/>
              <a:sym typeface="Courier"/>
            </a:endParaRPr>
          </a:p>
          <a:p>
            <a:pPr lvl="0" marL="751051" indent="-433551">
              <a:spcBef>
                <a:spcPts val="600"/>
              </a:spcBef>
              <a:buSzPct val="171000"/>
              <a:buChar char="•"/>
              <a:defRPr sz="1800"/>
            </a:pPr>
            <a:r>
              <a:rPr sz="4400">
                <a:latin typeface="Courier"/>
                <a:ea typeface="Courier"/>
                <a:cs typeface="Courier"/>
                <a:sym typeface="Courier"/>
              </a:rPr>
              <a:t>Could the value added by GEO be the linking of drivers of one community to variables of another community?</a:t>
            </a:r>
          </a:p>
        </p:txBody>
      </p:sp>
      <p:sp>
        <p:nvSpPr>
          <p:cNvPr id="109" name="Shape 109"/>
          <p:cNvSpPr/>
          <p:nvPr/>
        </p:nvSpPr>
        <p:spPr>
          <a:xfrm>
            <a:off x="381000" y="7410795"/>
            <a:ext cx="23622001" cy="220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spcBef>
                <a:spcPts val="600"/>
              </a:spcBef>
              <a:defRPr sz="1800"/>
            </a:pPr>
            <a:r>
              <a:rPr sz="6900">
                <a:latin typeface="Trebuchet MS"/>
                <a:ea typeface="Trebuchet MS"/>
                <a:cs typeface="Trebuchet MS"/>
                <a:sym typeface="Trebuchet MS"/>
              </a:rPr>
              <a:t>ConnectinGEO:</a:t>
            </a:r>
            <a:endParaRPr sz="6900">
              <a:latin typeface="Trebuchet MS"/>
              <a:ea typeface="Trebuchet MS"/>
              <a:cs typeface="Trebuchet MS"/>
              <a:sym typeface="Trebuchet MS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6900">
                <a:latin typeface="Trebuchet MS"/>
                <a:ea typeface="Trebuchet MS"/>
                <a:cs typeface="Trebuchet MS"/>
                <a:sym typeface="Trebuchet MS"/>
              </a:rPr>
              <a:t>Connecting the EVs of GEO Communities across the SBAs</a:t>
            </a:r>
          </a:p>
        </p:txBody>
      </p:sp>
    </p:spTree>
  </p:cSld>
  <p:clrMapOvr>
    <a:masterClrMapping/>
  </p:clrMapOvr>
  <p:transition spd="med" advClick="1">
    <p:wipe dir="d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0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9" grpId="2"/>
      <p:bldP build="whole" bldLvl="1" animBg="1" rev="0" advAuto="0" spid="108" grpId="1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